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0" r:id="rId3"/>
    <p:sldId id="261" r:id="rId4"/>
    <p:sldId id="262" r:id="rId5"/>
    <p:sldId id="263" r:id="rId6"/>
    <p:sldId id="264" r:id="rId7"/>
    <p:sldId id="265" r:id="rId8"/>
    <p:sldId id="259" r:id="rId9"/>
    <p:sldId id="258" r:id="rId10"/>
    <p:sldId id="27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4" autoAdjust="0"/>
    <p:restoredTop sz="94660"/>
  </p:normalViewPr>
  <p:slideViewPr>
    <p:cSldViewPr>
      <p:cViewPr varScale="1">
        <p:scale>
          <a:sx n="62" d="100"/>
          <a:sy n="62" d="100"/>
        </p:scale>
        <p:origin x="166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77D2D-8426-4AB7-810B-624B33E1623C}" type="datetimeFigureOut">
              <a:rPr lang="en-US"/>
              <a:pPr>
                <a:defRPr/>
              </a:pPr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0462-D7B5-4EB4-93A5-85C575D6D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30AB7-C4F4-425E-82F2-AF87237FCA81}" type="datetimeFigureOut">
              <a:rPr lang="en-US"/>
              <a:pPr>
                <a:defRPr/>
              </a:pPr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A27F-58C2-486B-88B1-013B68DBD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7FF1-1810-4144-8CA4-DE41CA9E8EBD}" type="datetimeFigureOut">
              <a:rPr lang="en-US"/>
              <a:pPr>
                <a:defRPr/>
              </a:pPr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D1396-D175-4591-AB54-85B0541F9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2DA4-CC2D-48DE-86A3-4AF4F93EE1A3}" type="datetimeFigureOut">
              <a:rPr lang="en-US"/>
              <a:pPr>
                <a:defRPr/>
              </a:pPr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8FF9-1214-44F7-9460-58EF0C08D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929AB-54CE-485B-A3E1-3257ABBB283E}" type="datetimeFigureOut">
              <a:rPr lang="en-US"/>
              <a:pPr>
                <a:defRPr/>
              </a:pPr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CF5B-BD17-475C-A0D6-EB388801B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AB81-2465-4944-A9DF-EB6A2A49A001}" type="datetimeFigureOut">
              <a:rPr lang="en-US"/>
              <a:pPr>
                <a:defRPr/>
              </a:pPr>
              <a:t>10/10/2016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E9267-FFE6-49BD-AAB0-F75B425D5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7210-B6C2-4BF6-AC53-FB4BDE1F78CE}" type="datetimeFigureOut">
              <a:rPr lang="en-US"/>
              <a:pPr>
                <a:defRPr/>
              </a:pPr>
              <a:t>10/10/2016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0B53-8A27-483C-8B7B-818B6623E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4CDB-97EA-4F25-BCBE-CF19F9CC1C52}" type="datetimeFigureOut">
              <a:rPr lang="en-US"/>
              <a:pPr>
                <a:defRPr/>
              </a:pPr>
              <a:t>10/10/2016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0028-1A69-459A-9611-13FFD493B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F92C-C9CB-4620-AC8F-5EE8CD63BFE0}" type="datetimeFigureOut">
              <a:rPr lang="en-US"/>
              <a:pPr>
                <a:defRPr/>
              </a:pPr>
              <a:t>10/10/2016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27D0-71DE-4D97-B429-308428DC0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8CCF-5A36-4A1B-AE23-9FD5E4D7A7A6}" type="datetimeFigureOut">
              <a:rPr lang="en-US"/>
              <a:pPr>
                <a:defRPr/>
              </a:pPr>
              <a:t>10/10/2016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839A6-F5BE-4A45-A951-4CCDD1087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6F81-0424-4FF6-9264-94CD107B10B3}" type="datetimeFigureOut">
              <a:rPr lang="en-US"/>
              <a:pPr>
                <a:defRPr/>
              </a:pPr>
              <a:t>10/10/2016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9FE2-ACE2-4FC1-9AFE-D9FD92186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524A45-FD73-412B-8C11-9234411DC38D}" type="datetimeFigureOut">
              <a:rPr lang="en-US"/>
              <a:pPr>
                <a:defRPr/>
              </a:pPr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6BDB81-3FC8-4128-8A02-1E649713B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8147" y="-1005747"/>
            <a:ext cx="6839080" cy="885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farm4.staticflickr.com/3544/5828049646_86db25635c_b.jpg"/>
          <p:cNvPicPr>
            <a:picLocks noChangeAspect="1" noChangeArrowheads="1"/>
          </p:cNvPicPr>
          <p:nvPr/>
        </p:nvPicPr>
        <p:blipFill>
          <a:blip r:embed="rId2" cstate="print"/>
          <a:srcRect r="11719"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" y="609600"/>
            <a:ext cx="915035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1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533400" y="685800"/>
            <a:ext cx="58674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200150" indent="-742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3600"/>
          </a:p>
          <a:p>
            <a:pPr>
              <a:buFontTx/>
              <a:buAutoNum type="arabicPeriod"/>
            </a:pPr>
            <a:r>
              <a:rPr lang="en-US" alt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man led a violent slave rebellion in Haiti against what European power?</a:t>
            </a:r>
            <a:endParaRPr lang="en-US" altLang="en-US" sz="3600"/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600">
                <a:latin typeface="Times New Roman" pitchFamily="18" charset="0"/>
              </a:rPr>
              <a:t>France</a:t>
            </a:r>
            <a:endParaRPr lang="en-US" altLang="en-US" sz="3600"/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600">
                <a:latin typeface="Times New Roman" pitchFamily="18" charset="0"/>
              </a:rPr>
              <a:t>Russia</a:t>
            </a:r>
            <a:endParaRPr lang="en-US" altLang="en-US" sz="3600"/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600">
                <a:latin typeface="Times New Roman" pitchFamily="18" charset="0"/>
              </a:rPr>
              <a:t>Portugal</a:t>
            </a:r>
            <a:endParaRPr lang="en-US" altLang="en-US" sz="3600"/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600">
                <a:latin typeface="Times New Roman" pitchFamily="18" charset="0"/>
              </a:rPr>
              <a:t>Italy</a:t>
            </a:r>
            <a:endParaRPr lang="en-US" altLang="en-US" sz="3600"/>
          </a:p>
          <a:p>
            <a:endParaRPr lang="en-US" altLang="en-US" sz="360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2905125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3455987"/>
            <a:ext cx="2667000" cy="582613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629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609600" y="533400"/>
            <a:ext cx="7848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2. Which headline took place first?</a:t>
            </a:r>
            <a:endParaRPr lang="en-US" altLang="en-US" sz="3600"/>
          </a:p>
        </p:txBody>
      </p:sp>
      <p:sp>
        <p:nvSpPr>
          <p:cNvPr id="9" name="TextBox 8"/>
          <p:cNvSpPr txBox="1"/>
          <p:nvPr/>
        </p:nvSpPr>
        <p:spPr>
          <a:xfrm>
            <a:off x="1676400" y="1793875"/>
            <a:ext cx="6019800" cy="4921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+mn-cs"/>
              </a:rPr>
              <a:t>Enlightenment in Europe Begins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2971800"/>
            <a:ext cx="60198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+mn-cs"/>
              </a:rPr>
              <a:t>Americans Win Revolutionary War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4191000"/>
            <a:ext cx="6324600" cy="4921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+mn-cs"/>
              </a:rPr>
              <a:t>Simon Bolivar Liberates Columbia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5486400"/>
            <a:ext cx="6019800" cy="4302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+mn-cs"/>
              </a:rPr>
              <a:t>Haiti Wins Independence From France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58202" y="1748630"/>
            <a:ext cx="6037997" cy="582613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9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066800" y="593725"/>
            <a:ext cx="74676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800"/>
          </a:p>
          <a:p>
            <a:r>
              <a:rPr lang="en-US" altLang="en-US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What was the basis of the Monroe Doctrine?</a:t>
            </a:r>
            <a:endParaRPr lang="en-US" altLang="en-US" sz="2800"/>
          </a:p>
          <a:p>
            <a:pPr lvl="1">
              <a:spcAft>
                <a:spcPts val="1200"/>
              </a:spcAft>
              <a:buFont typeface="Calibri" pitchFamily="34" charset="0"/>
              <a:buAutoNum type="alphaLcPeriod"/>
            </a:pPr>
            <a:r>
              <a:rPr lang="en-US" altLang="en-US" sz="2800">
                <a:latin typeface="Times New Roman" pitchFamily="18" charset="0"/>
              </a:rPr>
              <a:t>Europeans and Americans should </a:t>
            </a:r>
            <a:br>
              <a:rPr lang="en-US" altLang="en-US" sz="2800">
                <a:latin typeface="Times New Roman" pitchFamily="18" charset="0"/>
              </a:rPr>
            </a:br>
            <a:r>
              <a:rPr lang="en-US" altLang="en-US" sz="2800">
                <a:latin typeface="Times New Roman" pitchFamily="18" charset="0"/>
              </a:rPr>
              <a:t>cooperate in Latin America.</a:t>
            </a:r>
            <a:endParaRPr lang="en-US" altLang="en-US" sz="2800"/>
          </a:p>
          <a:p>
            <a:pPr lvl="1">
              <a:spcAft>
                <a:spcPts val="1200"/>
              </a:spcAft>
              <a:buFont typeface="Calibri" pitchFamily="34" charset="0"/>
              <a:buAutoNum type="alphaLcPeriod"/>
            </a:pPr>
            <a:r>
              <a:rPr lang="en-US" altLang="en-US" sz="2800">
                <a:latin typeface="Times New Roman" pitchFamily="18" charset="0"/>
              </a:rPr>
              <a:t>Latin America would need help </a:t>
            </a:r>
            <a:br>
              <a:rPr lang="en-US" altLang="en-US" sz="2800">
                <a:latin typeface="Times New Roman" pitchFamily="18" charset="0"/>
              </a:rPr>
            </a:br>
            <a:r>
              <a:rPr lang="en-US" altLang="en-US" sz="2800">
                <a:latin typeface="Times New Roman" pitchFamily="18" charset="0"/>
              </a:rPr>
              <a:t>to become independent.</a:t>
            </a:r>
            <a:endParaRPr lang="en-US" altLang="en-US" sz="2800"/>
          </a:p>
          <a:p>
            <a:pPr lvl="1">
              <a:spcAft>
                <a:spcPts val="1200"/>
              </a:spcAft>
              <a:buFont typeface="Calibri" pitchFamily="34" charset="0"/>
              <a:buAutoNum type="alphaLcPeriod"/>
            </a:pPr>
            <a:r>
              <a:rPr lang="en-US" altLang="en-US" sz="2800">
                <a:latin typeface="Times New Roman" pitchFamily="18" charset="0"/>
              </a:rPr>
              <a:t>European interference in Latin America </a:t>
            </a:r>
            <a:br>
              <a:rPr lang="en-US" altLang="en-US" sz="2800">
                <a:latin typeface="Times New Roman" pitchFamily="18" charset="0"/>
              </a:rPr>
            </a:br>
            <a:r>
              <a:rPr lang="en-US" altLang="en-US" sz="2800">
                <a:latin typeface="Times New Roman" pitchFamily="18" charset="0"/>
              </a:rPr>
              <a:t>is a threat to the United States.</a:t>
            </a:r>
            <a:endParaRPr lang="en-US" altLang="en-US" sz="2800"/>
          </a:p>
          <a:p>
            <a:pPr lvl="1">
              <a:spcAft>
                <a:spcPts val="1200"/>
              </a:spcAft>
              <a:buFont typeface="Calibri" pitchFamily="34" charset="0"/>
              <a:buAutoNum type="alphaLcPeriod"/>
            </a:pPr>
            <a:r>
              <a:rPr lang="en-US" altLang="en-US" sz="2800">
                <a:latin typeface="Times New Roman" pitchFamily="18" charset="0"/>
              </a:rPr>
              <a:t>Europe and America should be </a:t>
            </a:r>
            <a:br>
              <a:rPr lang="en-US" altLang="en-US" sz="2800">
                <a:latin typeface="Times New Roman" pitchFamily="18" charset="0"/>
              </a:rPr>
            </a:br>
            <a:r>
              <a:rPr lang="en-US" altLang="en-US" sz="2800">
                <a:latin typeface="Times New Roman" pitchFamily="18" charset="0"/>
              </a:rPr>
              <a:t>allies against Latin America.</a:t>
            </a:r>
            <a:endParaRPr lang="en-US" altLang="en-US" sz="2800"/>
          </a:p>
          <a:p>
            <a:endParaRPr lang="en-US" altLang="en-US" sz="2800"/>
          </a:p>
        </p:txBody>
      </p:sp>
      <p:sp>
        <p:nvSpPr>
          <p:cNvPr id="3" name="Rectangle 2"/>
          <p:cNvSpPr/>
          <p:nvPr/>
        </p:nvSpPr>
        <p:spPr>
          <a:xfrm>
            <a:off x="1905000" y="3455987"/>
            <a:ext cx="5943600" cy="1039813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752600" y="609600"/>
            <a:ext cx="6096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3200"/>
          </a:p>
          <a:p>
            <a:r>
              <a:rPr lang="en-US" altLang="en-US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The Spanish colonial system used to manage colonies in Latin America placed a _____________ at the top.</a:t>
            </a:r>
            <a:endParaRPr lang="en-US" altLang="en-US" sz="3200"/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</a:rPr>
              <a:t>Viceroy</a:t>
            </a:r>
            <a:endParaRPr lang="en-US" altLang="en-US" sz="3200"/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</a:rPr>
              <a:t>Mestizo</a:t>
            </a:r>
            <a:endParaRPr lang="en-US" altLang="en-US" sz="3200"/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</a:rPr>
              <a:t>Native American</a:t>
            </a:r>
            <a:endParaRPr lang="en-US" altLang="en-US" sz="3200"/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</a:rPr>
              <a:t>Creole</a:t>
            </a:r>
            <a:endParaRPr lang="en-US" altLang="en-US" sz="3200"/>
          </a:p>
          <a:p>
            <a:endParaRPr lang="en-US" altLang="en-US" sz="3200"/>
          </a:p>
        </p:txBody>
      </p:sp>
      <p:sp>
        <p:nvSpPr>
          <p:cNvPr id="3" name="Rectangle 2"/>
          <p:cNvSpPr/>
          <p:nvPr/>
        </p:nvSpPr>
        <p:spPr>
          <a:xfrm>
            <a:off x="2229703" y="3041105"/>
            <a:ext cx="2667000" cy="582613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7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057400" y="609600"/>
            <a:ext cx="5410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3200"/>
          </a:p>
          <a:p>
            <a:r>
              <a:rPr lang="en-US" altLang="en-US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Simon Bolivar belonged to what societal class that led revolutions across Latin America?</a:t>
            </a:r>
            <a:endParaRPr lang="en-US" altLang="en-US" sz="3200"/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</a:rPr>
              <a:t>Mestizo</a:t>
            </a:r>
            <a:endParaRPr lang="en-US" altLang="en-US" sz="3200"/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</a:rPr>
              <a:t>Mulatto</a:t>
            </a:r>
            <a:endParaRPr lang="en-US" altLang="en-US" sz="3200"/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</a:rPr>
              <a:t>Creole</a:t>
            </a:r>
            <a:endParaRPr lang="en-US" altLang="en-US" sz="3200"/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</a:rPr>
              <a:t>Peninsular</a:t>
            </a:r>
            <a:endParaRPr lang="en-US" altLang="en-US" sz="3200"/>
          </a:p>
          <a:p>
            <a:endParaRPr lang="en-US" altLang="en-US" sz="3200"/>
          </a:p>
        </p:txBody>
      </p:sp>
      <p:sp>
        <p:nvSpPr>
          <p:cNvPr id="3" name="Rectangle 2"/>
          <p:cNvSpPr/>
          <p:nvPr/>
        </p:nvSpPr>
        <p:spPr>
          <a:xfrm>
            <a:off x="2438400" y="4076131"/>
            <a:ext cx="2667000" cy="582613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ongabay.com/images/peru/lima/Lima_1025_3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9"/>
          <a:stretch>
            <a:fillRect/>
          </a:stretch>
        </p:blipFill>
        <p:spPr bwMode="auto">
          <a:xfrm>
            <a:off x="2971800" y="3373438"/>
            <a:ext cx="6096000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228600" y="169863"/>
            <a:ext cx="60198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What city pictured below was made the outpost of colonial authority and capital of the Viceroyalty of Peru in 1543?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Lima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 Paulo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Mexico City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Buenos Aires</a:t>
            </a:r>
            <a:endParaRPr lang="en-US" altLang="en-US" sz="3200"/>
          </a:p>
          <a:p>
            <a:endParaRPr lang="en-US" altLang="en-US" sz="3200"/>
          </a:p>
        </p:txBody>
      </p:sp>
      <p:sp>
        <p:nvSpPr>
          <p:cNvPr id="4" name="Rectangle 3"/>
          <p:cNvSpPr/>
          <p:nvPr/>
        </p:nvSpPr>
        <p:spPr>
          <a:xfrm>
            <a:off x="685800" y="2094706"/>
            <a:ext cx="2667000" cy="582613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4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6056"/>
          <a:stretch>
            <a:fillRect/>
          </a:stretch>
        </p:blipFill>
        <p:spPr bwMode="auto">
          <a:xfrm>
            <a:off x="3352800" y="-25400"/>
            <a:ext cx="57912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52400" y="1254125"/>
            <a:ext cx="41148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3200"/>
          </a:p>
          <a:p>
            <a:r>
              <a:rPr lang="en-US" altLang="en-US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Which letter marks the location of Havana – the colonial city used by the Spanish as an outpost of Colonial Authority?</a:t>
            </a:r>
            <a:endParaRPr lang="en-US" altLang="en-US" sz="3200"/>
          </a:p>
          <a:p>
            <a:endParaRPr lang="en-US" altLang="en-US" sz="3200"/>
          </a:p>
        </p:txBody>
      </p:sp>
      <p:sp>
        <p:nvSpPr>
          <p:cNvPr id="4" name="Oval Callout 3"/>
          <p:cNvSpPr/>
          <p:nvPr/>
        </p:nvSpPr>
        <p:spPr>
          <a:xfrm>
            <a:off x="5715000" y="304800"/>
            <a:ext cx="457200" cy="381000"/>
          </a:xfrm>
          <a:prstGeom prst="wedgeEllipseCallout">
            <a:avLst>
              <a:gd name="adj1" fmla="val -10749"/>
              <a:gd name="adj2" fmla="val 42332"/>
            </a:avLst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962400" y="228600"/>
            <a:ext cx="457200" cy="381000"/>
          </a:xfrm>
          <a:prstGeom prst="wedgeEllipseCallout">
            <a:avLst>
              <a:gd name="adj1" fmla="val -10749"/>
              <a:gd name="adj2" fmla="val 42332"/>
            </a:avLst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620000" y="4114800"/>
            <a:ext cx="457200" cy="381000"/>
          </a:xfrm>
          <a:prstGeom prst="wedgeEllipseCallout">
            <a:avLst>
              <a:gd name="adj1" fmla="val -10749"/>
              <a:gd name="adj2" fmla="val 42332"/>
            </a:avLst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943600" y="2590800"/>
            <a:ext cx="457200" cy="381000"/>
          </a:xfrm>
          <a:prstGeom prst="wedgeEllipseCallout">
            <a:avLst>
              <a:gd name="adj1" fmla="val -10749"/>
              <a:gd name="adj2" fmla="val 42332"/>
            </a:avLst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</a:p>
        </p:txBody>
      </p:sp>
      <p:sp>
        <p:nvSpPr>
          <p:cNvPr id="8" name="Rectangle 7"/>
          <p:cNvSpPr/>
          <p:nvPr/>
        </p:nvSpPr>
        <p:spPr>
          <a:xfrm>
            <a:off x="5677469" y="203993"/>
            <a:ext cx="570931" cy="582613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6056"/>
          <a:stretch>
            <a:fillRect/>
          </a:stretch>
        </p:blipFill>
        <p:spPr bwMode="auto">
          <a:xfrm>
            <a:off x="3352800" y="-25400"/>
            <a:ext cx="57912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228600" y="1012825"/>
            <a:ext cx="41148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3200"/>
          </a:p>
          <a:p>
            <a:r>
              <a:rPr lang="en-US" altLang="en-US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What letter marks the country in which Father Miguel Hidalgo started an independence movement in 1810?</a:t>
            </a:r>
            <a:endParaRPr lang="en-US" altLang="en-US" sz="3200"/>
          </a:p>
          <a:p>
            <a:endParaRPr lang="en-US" altLang="en-US" sz="3200"/>
          </a:p>
        </p:txBody>
      </p:sp>
      <p:sp>
        <p:nvSpPr>
          <p:cNvPr id="5" name="Oval Callout 4"/>
          <p:cNvSpPr/>
          <p:nvPr/>
        </p:nvSpPr>
        <p:spPr>
          <a:xfrm>
            <a:off x="7848600" y="2590800"/>
            <a:ext cx="457200" cy="381000"/>
          </a:xfrm>
          <a:prstGeom prst="wedgeEllipseCallout">
            <a:avLst>
              <a:gd name="adj1" fmla="val -10749"/>
              <a:gd name="adj2" fmla="val 42332"/>
            </a:avLst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962400" y="228600"/>
            <a:ext cx="457200" cy="381000"/>
          </a:xfrm>
          <a:prstGeom prst="wedgeEllipseCallout">
            <a:avLst>
              <a:gd name="adj1" fmla="val -10749"/>
              <a:gd name="adj2" fmla="val 42332"/>
            </a:avLst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248400" y="457200"/>
            <a:ext cx="457200" cy="381000"/>
          </a:xfrm>
          <a:prstGeom prst="wedgeEllipseCallout">
            <a:avLst>
              <a:gd name="adj1" fmla="val -10749"/>
              <a:gd name="adj2" fmla="val 42332"/>
            </a:avLst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096000" y="1600200"/>
            <a:ext cx="457200" cy="381000"/>
          </a:xfrm>
          <a:prstGeom prst="wedgeEllipseCallout">
            <a:avLst>
              <a:gd name="adj1" fmla="val -10749"/>
              <a:gd name="adj2" fmla="val 42332"/>
            </a:avLst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127793"/>
            <a:ext cx="533400" cy="582613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4/42/Non-Native_American_Nations_Control_over_South_America_1700_and_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304800"/>
            <a:ext cx="47656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457200" y="825500"/>
            <a:ext cx="52578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Which religion had a major impact on the development of these colonies?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Islam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Protestantism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Lutheranism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Catholicism</a:t>
            </a:r>
            <a:endParaRPr lang="en-US" altLang="en-US" sz="3200"/>
          </a:p>
          <a:p>
            <a:endParaRPr lang="en-US" altLang="en-US" sz="3200"/>
          </a:p>
        </p:txBody>
      </p:sp>
      <p:sp>
        <p:nvSpPr>
          <p:cNvPr id="4" name="Rectangle 3"/>
          <p:cNvSpPr/>
          <p:nvPr/>
        </p:nvSpPr>
        <p:spPr>
          <a:xfrm>
            <a:off x="1143000" y="4343400"/>
            <a:ext cx="2667000" cy="582613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http://farm4.staticflickr.com/3544/5828049646_86db25635c_b.jpg"/>
          <p:cNvPicPr>
            <a:picLocks noChangeAspect="1" noChangeArrowheads="1"/>
          </p:cNvPicPr>
          <p:nvPr/>
        </p:nvPicPr>
        <p:blipFill>
          <a:blip r:embed="rId2" cstate="print"/>
          <a:srcRect r="11719"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72485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63" r="27274"/>
          <a:stretch>
            <a:fillRect/>
          </a:stretch>
        </p:blipFill>
        <p:spPr bwMode="auto">
          <a:xfrm>
            <a:off x="304800" y="2133600"/>
            <a:ext cx="2587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Flag Bolivia animated gif 240x18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5800" y="1905000"/>
            <a:ext cx="69596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33400" y="328613"/>
            <a:ext cx="81534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How did the American Revolution </a:t>
            </a:r>
            <a:br>
              <a:rPr lang="en-US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impact Latin American Revolutions?</a:t>
            </a:r>
          </a:p>
          <a:p>
            <a:pPr eaLnBrk="0" hangingPunct="0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514350" indent="-514350" eaLnBrk="0" hangingPunct="0">
              <a:buFont typeface="+mj-lt"/>
              <a:buAutoNum type="alphaLcPeriod"/>
              <a:defRPr/>
            </a:pP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Latin American people were inspired by the ideals of freedom and democracy sought by the US.</a:t>
            </a:r>
            <a:endParaRPr lang="en-US" sz="3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514350" indent="-514350" eaLnBrk="0" hangingPunct="0">
              <a:buFont typeface="+mj-lt"/>
              <a:buAutoNum type="alphaLcPeriod"/>
              <a:defRPr/>
            </a:pP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Columbians also wanted greater freedom </a:t>
            </a:r>
            <a:b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 British control.</a:t>
            </a:r>
            <a:endParaRPr lang="en-US" sz="3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514350" indent="-514350" eaLnBrk="0" hangingPunct="0">
              <a:buFont typeface="+mj-lt"/>
              <a:buAutoNum type="alphaLcPeriod"/>
              <a:defRPr/>
            </a:pP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George Washington inspired Toussaint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L’Ouvture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take power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514350" indent="-514350" eaLnBrk="0" hangingPunct="0">
              <a:buFont typeface="+mj-lt"/>
              <a:buAutoNum type="alphaLcPeriod"/>
              <a:defRPr/>
            </a:pP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showed that most revolutions are not successful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828800"/>
            <a:ext cx="7543800" cy="1454150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419600" y="685800"/>
            <a:ext cx="4572000" cy="5334000"/>
            <a:chOff x="6533" y="7786"/>
            <a:chExt cx="4576" cy="5225"/>
          </a:xfrm>
        </p:grpSpPr>
        <p:pic>
          <p:nvPicPr>
            <p:cNvPr id="1434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3" y="7786"/>
              <a:ext cx="4576" cy="5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Text Box 4"/>
            <p:cNvSpPr txBox="1">
              <a:spLocks noChangeArrowheads="1"/>
            </p:cNvSpPr>
            <p:nvPr/>
          </p:nvSpPr>
          <p:spPr bwMode="auto">
            <a:xfrm>
              <a:off x="7218" y="7949"/>
              <a:ext cx="3273" cy="7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n-US" altLang="en-US" sz="2000" b="1">
                  <a:latin typeface="Calibri" pitchFamily="34" charset="0"/>
                </a:rPr>
                <a:t>Slave Uprising against Colonial rule</a:t>
              </a:r>
              <a:endParaRPr lang="en-US" altLang="en-US" sz="2000"/>
            </a:p>
          </p:txBody>
        </p:sp>
        <p:sp>
          <p:nvSpPr>
            <p:cNvPr id="14342" name="Text Box 5"/>
            <p:cNvSpPr txBox="1">
              <a:spLocks noChangeArrowheads="1"/>
            </p:cNvSpPr>
            <p:nvPr/>
          </p:nvSpPr>
          <p:spPr bwMode="auto">
            <a:xfrm>
              <a:off x="7218" y="12226"/>
              <a:ext cx="3273" cy="7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n-US" altLang="en-US" sz="2400" b="1">
                  <a:latin typeface="Calibri" pitchFamily="34" charset="0"/>
                </a:rPr>
                <a:t>Haiti Gains Independence</a:t>
              </a:r>
              <a:endParaRPr lang="en-US" altLang="en-US" sz="2400"/>
            </a:p>
          </p:txBody>
        </p:sp>
      </p:grp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76200" y="1312863"/>
            <a:ext cx="48768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What best completes the diagram?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Mexico defeats Spain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Slavery abolished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Monroe Doctrine issued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Portugal grants Brazil independence</a:t>
            </a:r>
            <a:endParaRPr lang="en-US" altLang="en-US" sz="3200"/>
          </a:p>
          <a:p>
            <a:endParaRPr lang="en-US" altLang="en-US" sz="3200"/>
          </a:p>
        </p:txBody>
      </p:sp>
      <p:sp>
        <p:nvSpPr>
          <p:cNvPr id="7" name="Rectangle 6"/>
          <p:cNvSpPr/>
          <p:nvPr/>
        </p:nvSpPr>
        <p:spPr>
          <a:xfrm>
            <a:off x="914400" y="2741092"/>
            <a:ext cx="3505200" cy="582613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28600" y="1558925"/>
            <a:ext cx="52578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What is the best title </a:t>
            </a:r>
            <a:br>
              <a:rPr lang="en-US" altLang="en-US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this diagram?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Rice farming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Mining of precious metals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Trade with United States</a:t>
            </a:r>
            <a:endParaRPr lang="en-US" altLang="en-US" sz="3200">
              <a:ea typeface="Calibri" pitchFamily="34" charset="0"/>
              <a:cs typeface="Times New Roman" pitchFamily="18" charset="0"/>
            </a:endParaRPr>
          </a:p>
          <a:p>
            <a:pPr lvl="1">
              <a:buFont typeface="Calibri" pitchFamily="34" charset="0"/>
              <a:buAutoNum type="alphaLcPeriod"/>
            </a:pPr>
            <a:r>
              <a:rPr lang="en-US" alt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Coal mining</a:t>
            </a:r>
            <a:endParaRPr lang="en-US" altLang="en-US" sz="3200"/>
          </a:p>
          <a:p>
            <a:endParaRPr lang="en-US" altLang="en-US" sz="3200"/>
          </a:p>
        </p:txBody>
      </p:sp>
      <p:sp>
        <p:nvSpPr>
          <p:cNvPr id="4" name="Rectangular Callout 3"/>
          <p:cNvSpPr/>
          <p:nvPr/>
        </p:nvSpPr>
        <p:spPr>
          <a:xfrm>
            <a:off x="5486400" y="609600"/>
            <a:ext cx="3200400" cy="4953000"/>
          </a:xfrm>
          <a:prstGeom prst="wedgeRectCallout">
            <a:avLst>
              <a:gd name="adj1" fmla="val -16437"/>
              <a:gd name="adj2" fmla="val 50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_______?________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Major element of Latin American colonial economies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Exported back to Europe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Brings wealth to mother countries like Spain &amp; Portugal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946399"/>
            <a:ext cx="4343400" cy="1244601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6.staticflickr.com/5283/5319597994_c91fc18849_b.jpg"/>
          <p:cNvPicPr>
            <a:picLocks noChangeAspect="1" noChangeArrowheads="1"/>
          </p:cNvPicPr>
          <p:nvPr/>
        </p:nvPicPr>
        <p:blipFill>
          <a:blip r:embed="rId2" cstate="print"/>
          <a:srcRect l="20673" t="11446" r="7031" b="10730"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447800"/>
            <a:ext cx="7924800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ln>
                  <a:solidFill>
                    <a:srgbClr val="003E1C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Cities are </a:t>
            </a:r>
            <a:r>
              <a:rPr lang="en-US" sz="3600" b="1" u="sng" dirty="0">
                <a:ln>
                  <a:solidFill>
                    <a:srgbClr val="003E1C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outposts of control for Europe</a:t>
            </a:r>
          </a:p>
          <a:p>
            <a:pPr marL="742950" indent="-742950" fontAlgn="auto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600" b="1" u="sng" dirty="0">
                <a:ln>
                  <a:solidFill>
                    <a:srgbClr val="003E1C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Catholicism</a:t>
            </a:r>
            <a:r>
              <a:rPr lang="en-US" sz="3600" b="1" dirty="0">
                <a:ln>
                  <a:solidFill>
                    <a:srgbClr val="003E1C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 is the major religion</a:t>
            </a:r>
          </a:p>
          <a:p>
            <a:pPr marL="742950" indent="-742950" fontAlgn="auto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ln>
                  <a:solidFill>
                    <a:srgbClr val="003E1C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Colonies mirror their </a:t>
            </a:r>
            <a:r>
              <a:rPr lang="en-US" sz="3600" b="1" u="sng" dirty="0">
                <a:ln>
                  <a:solidFill>
                    <a:srgbClr val="003E1C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mother countries</a:t>
            </a:r>
          </a:p>
          <a:p>
            <a:pPr marL="742950" indent="-742950" fontAlgn="auto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ln>
                  <a:solidFill>
                    <a:srgbClr val="003E1C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Wealth gained through  </a:t>
            </a:r>
            <a:r>
              <a:rPr lang="en-US" sz="3600" b="1" u="sng" dirty="0">
                <a:ln>
                  <a:solidFill>
                    <a:srgbClr val="003E1C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Mining precious metals</a:t>
            </a:r>
          </a:p>
          <a:p>
            <a:pPr marL="742950" indent="-742950" fontAlgn="auto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600" b="1" u="sng" dirty="0">
                <a:ln>
                  <a:solidFill>
                    <a:srgbClr val="003E1C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Viceroys</a:t>
            </a:r>
            <a:r>
              <a:rPr lang="en-US" sz="3600" b="1" dirty="0">
                <a:ln>
                  <a:solidFill>
                    <a:srgbClr val="003E1C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 – royal officials who rule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740727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152400"/>
            <a:ext cx="540702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upload.wikimedia.org/wikipedia/commons/thumb/3/32/G%C3%A9n%C3%A9ral_Toussaint_Louverture.jpg/220px-G%C3%A9n%C3%A9ral_Toussaint_Louverture.jpg"/>
          <p:cNvPicPr>
            <a:picLocks noChangeAspect="1" noChangeArrowheads="1"/>
          </p:cNvPicPr>
          <p:nvPr/>
        </p:nvPicPr>
        <p:blipFill>
          <a:blip r:embed="rId3" cstate="print"/>
          <a:srcRect l="9259"/>
          <a:stretch>
            <a:fillRect/>
          </a:stretch>
        </p:blipFill>
        <p:spPr bwMode="auto">
          <a:xfrm>
            <a:off x="0" y="12700"/>
            <a:ext cx="37338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33800" y="1447800"/>
            <a:ext cx="54102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Slave rebellion led by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Toussaint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L’ouverture</a:t>
            </a:r>
            <a:endParaRPr lang="en-US" sz="36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Bernard MT Condensed" pitchFamily="18" charset="0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Defeats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France &amp; Napoleon’s armies</a:t>
            </a:r>
          </a:p>
          <a:p>
            <a:pPr marL="742950" indent="-742950" fontAlgn="auto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Abolishes slavery in Haiti (1</a:t>
            </a:r>
            <a:r>
              <a:rPr lang="en-US" sz="3600" baseline="300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st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 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nation to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do so)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rm5.staticflickr.com/4103/5071341808_6a578b5a39_b.jpg"/>
          <p:cNvPicPr>
            <a:picLocks noChangeAspect="1" noChangeArrowheads="1"/>
          </p:cNvPicPr>
          <p:nvPr/>
        </p:nvPicPr>
        <p:blipFill>
          <a:blip r:embed="rId2" cstate="print"/>
          <a:srcRect l="12500" t="8215" r="1563" b="86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1524000"/>
            <a:ext cx="44196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Independence movement led by Father 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Miguel Hidalgo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81000"/>
            <a:ext cx="457200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81000"/>
            <a:ext cx="91440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990600"/>
            <a:ext cx="4191000" cy="5709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ernard MT Condensed" pitchFamily="18" charset="0"/>
                <a:cs typeface="+mn-cs"/>
              </a:rPr>
              <a:t>Inspired by the </a:t>
            </a:r>
            <a:r>
              <a:rPr lang="en-US" sz="3200" u="sng" dirty="0">
                <a:ln>
                  <a:solidFill>
                    <a:srgbClr val="FF0000"/>
                  </a:solidFill>
                </a:ln>
                <a:latin typeface="Bernard MT Condensed" pitchFamily="18" charset="0"/>
                <a:cs typeface="+mn-cs"/>
              </a:rPr>
              <a:t>Enlightenment</a:t>
            </a:r>
          </a:p>
          <a:p>
            <a:pPr marL="742950" indent="-742950" fontAlgn="auto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3200" u="sng" dirty="0">
                <a:ln>
                  <a:solidFill>
                    <a:srgbClr val="FF0000"/>
                  </a:solidFill>
                </a:ln>
                <a:latin typeface="Bernard MT Condensed" pitchFamily="18" charset="0"/>
                <a:cs typeface="+mn-cs"/>
              </a:rPr>
              <a:t>Liberated northern 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ernard MT Condensed" pitchFamily="18" charset="0"/>
                <a:cs typeface="+mn-cs"/>
              </a:rPr>
              <a:t>Latin America from Spanish rule</a:t>
            </a:r>
          </a:p>
          <a:p>
            <a:pPr marL="742950" indent="-742950" fontAlgn="auto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ernard MT Condensed" pitchFamily="18" charset="0"/>
                <a:cs typeface="+mn-cs"/>
              </a:rPr>
              <a:t>Native born </a:t>
            </a:r>
            <a:r>
              <a:rPr lang="en-US" sz="3200" u="sng" dirty="0">
                <a:ln>
                  <a:solidFill>
                    <a:srgbClr val="FF0000"/>
                  </a:solidFill>
                </a:ln>
                <a:latin typeface="Bernard MT Condensed" pitchFamily="18" charset="0"/>
                <a:cs typeface="+mn-cs"/>
              </a:rPr>
              <a:t>Creole from Venezuela</a:t>
            </a:r>
          </a:p>
          <a:p>
            <a:pPr marL="742950" indent="-742950" fontAlgn="auto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ernard MT Condensed" pitchFamily="18" charset="0"/>
                <a:cs typeface="+mn-cs"/>
              </a:rPr>
              <a:t>Overturns rigid </a:t>
            </a:r>
            <a:r>
              <a:rPr lang="en-US" sz="3200" u="sng" dirty="0">
                <a:ln>
                  <a:solidFill>
                    <a:srgbClr val="FF0000"/>
                  </a:solidFill>
                </a:ln>
                <a:latin typeface="Bernard MT Condensed" pitchFamily="18" charset="0"/>
                <a:cs typeface="+mn-cs"/>
              </a:rPr>
              <a:t>class system (</a:t>
            </a:r>
            <a:r>
              <a:rPr lang="en-US" sz="3200" u="sng" dirty="0" err="1">
                <a:ln>
                  <a:solidFill>
                    <a:srgbClr val="FF0000"/>
                  </a:solidFill>
                </a:ln>
                <a:latin typeface="Bernard MT Condensed" pitchFamily="18" charset="0"/>
                <a:cs typeface="+mn-cs"/>
              </a:rPr>
              <a:t>Peninsulars</a:t>
            </a:r>
            <a:r>
              <a:rPr lang="en-US" sz="3200" u="sng" dirty="0">
                <a:ln>
                  <a:solidFill>
                    <a:srgbClr val="FF0000"/>
                  </a:solidFill>
                </a:ln>
                <a:latin typeface="Bernard MT Condensed" pitchFamily="18" charset="0"/>
                <a:cs typeface="+mn-cs"/>
              </a:rPr>
              <a:t>, Creoles, </a:t>
            </a:r>
            <a:r>
              <a:rPr lang="en-US" sz="3200" u="sng" dirty="0" err="1">
                <a:ln>
                  <a:solidFill>
                    <a:srgbClr val="FF0000"/>
                  </a:solidFill>
                </a:ln>
                <a:latin typeface="Bernard MT Condensed" pitchFamily="18" charset="0"/>
                <a:cs typeface="+mn-cs"/>
              </a:rPr>
              <a:t>Mestizos</a:t>
            </a:r>
            <a:r>
              <a:rPr lang="en-US" sz="3200" u="sng" dirty="0">
                <a:ln>
                  <a:solidFill>
                    <a:srgbClr val="FF0000"/>
                  </a:solidFill>
                </a:ln>
                <a:latin typeface="Bernard MT Condensed" pitchFamily="18" charset="0"/>
                <a:cs typeface="+mn-cs"/>
              </a:rPr>
              <a:t>)</a:t>
            </a:r>
          </a:p>
        </p:txBody>
      </p:sp>
      <p:pic>
        <p:nvPicPr>
          <p:cNvPr id="7172" name="Picture 2" descr="http://www.myartprints.com/kunst/anonymous/si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3" y="1066800"/>
            <a:ext cx="45799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7" y="-228600"/>
            <a:ext cx="588962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blogs.fredericksburg.com/pastisprologue/files/2011/10/James-Monroe.jpg"/>
          <p:cNvPicPr>
            <a:picLocks noChangeAspect="1" noChangeArrowheads="1"/>
          </p:cNvPicPr>
          <p:nvPr/>
        </p:nvPicPr>
        <p:blipFill>
          <a:blip r:embed="rId3" cstate="print"/>
          <a:srcRect l="11697" r="18056"/>
          <a:stretch>
            <a:fillRect/>
          </a:stretch>
        </p:blipFill>
        <p:spPr bwMode="auto">
          <a:xfrm>
            <a:off x="0" y="0"/>
            <a:ext cx="388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86200" y="1066800"/>
            <a:ext cx="5257800" cy="42627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8640" indent="-548640" fontAlgn="auto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300" dirty="0"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Issued in </a:t>
            </a:r>
            <a:r>
              <a:rPr lang="en-US" sz="3300" u="sng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1823</a:t>
            </a:r>
            <a:r>
              <a:rPr lang="en-US" sz="3300" dirty="0"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 by </a:t>
            </a:r>
            <a:br>
              <a:rPr lang="en-US" sz="3300" dirty="0"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</a:br>
            <a:r>
              <a:rPr lang="en-US" sz="3300" u="sng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President Monroe</a:t>
            </a:r>
          </a:p>
          <a:p>
            <a:pPr marL="548640" indent="-548640" fontAlgn="auto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300" dirty="0"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Says </a:t>
            </a:r>
            <a:r>
              <a:rPr lang="en-US" sz="3300" u="sng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Latin America must remain independent</a:t>
            </a:r>
          </a:p>
          <a:p>
            <a:pPr marL="548640" indent="-548640" fontAlgn="auto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300" dirty="0"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Europeans interfering in Latin America is a </a:t>
            </a:r>
            <a:r>
              <a:rPr lang="en-US" sz="3300" u="sng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threat to America’s peace &amp;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5625" t="11340" r="13126"/>
          <a:stretch>
            <a:fillRect/>
          </a:stretch>
        </p:blipFill>
        <p:spPr bwMode="auto">
          <a:xfrm>
            <a:off x="0" y="0"/>
            <a:ext cx="9144000" cy="672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1905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100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Miguel Hidalgo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     1810-1821</a:t>
            </a:r>
            <a:endParaRPr lang="en-US" sz="2000" dirty="0"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ernard MT Condensed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888665"/>
            <a:ext cx="38100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                   Enlightenment        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  liberated northern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0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ernard MT Condensed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                       Creole from Venezuela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                          Class system (Creoles,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	           </a:t>
            </a:r>
            <a:r>
              <a:rPr lang="en-US" dirty="0" err="1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Mestizos</a:t>
            </a:r>
            <a:r>
              <a:rPr lang="en-US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, Natives)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0400" y="4876800"/>
            <a:ext cx="2286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129213" y="655638"/>
            <a:ext cx="3222625" cy="3289300"/>
          </a:xfrm>
          <a:custGeom>
            <a:avLst/>
            <a:gdLst>
              <a:gd name="connsiteX0" fmla="*/ 1012108 w 3223045"/>
              <a:gd name="connsiteY0" fmla="*/ 82 h 3289192"/>
              <a:gd name="connsiteX1" fmla="*/ 1093994 w 3223045"/>
              <a:gd name="connsiteY1" fmla="*/ 13729 h 3289192"/>
              <a:gd name="connsiteX2" fmla="*/ 1107642 w 3223045"/>
              <a:gd name="connsiteY2" fmla="*/ 54673 h 3289192"/>
              <a:gd name="connsiteX3" fmla="*/ 1121290 w 3223045"/>
              <a:gd name="connsiteY3" fmla="*/ 259389 h 3289192"/>
              <a:gd name="connsiteX4" fmla="*/ 1134937 w 3223045"/>
              <a:gd name="connsiteY4" fmla="*/ 300332 h 3289192"/>
              <a:gd name="connsiteX5" fmla="*/ 1162233 w 3223045"/>
              <a:gd name="connsiteY5" fmla="*/ 409514 h 3289192"/>
              <a:gd name="connsiteX6" fmla="*/ 1394245 w 3223045"/>
              <a:gd name="connsiteY6" fmla="*/ 395867 h 3289192"/>
              <a:gd name="connsiteX7" fmla="*/ 1476131 w 3223045"/>
              <a:gd name="connsiteY7" fmla="*/ 313980 h 3289192"/>
              <a:gd name="connsiteX8" fmla="*/ 1489779 w 3223045"/>
              <a:gd name="connsiteY8" fmla="*/ 273037 h 3289192"/>
              <a:gd name="connsiteX9" fmla="*/ 1530722 w 3223045"/>
              <a:gd name="connsiteY9" fmla="*/ 259389 h 3289192"/>
              <a:gd name="connsiteX10" fmla="*/ 1667200 w 3223045"/>
              <a:gd name="connsiteY10" fmla="*/ 245741 h 3289192"/>
              <a:gd name="connsiteX11" fmla="*/ 1790030 w 3223045"/>
              <a:gd name="connsiteY11" fmla="*/ 177502 h 3289192"/>
              <a:gd name="connsiteX12" fmla="*/ 1830973 w 3223045"/>
              <a:gd name="connsiteY12" fmla="*/ 136559 h 3289192"/>
              <a:gd name="connsiteX13" fmla="*/ 1967451 w 3223045"/>
              <a:gd name="connsiteY13" fmla="*/ 150207 h 3289192"/>
              <a:gd name="connsiteX14" fmla="*/ 2008394 w 3223045"/>
              <a:gd name="connsiteY14" fmla="*/ 204798 h 3289192"/>
              <a:gd name="connsiteX15" fmla="*/ 2022042 w 3223045"/>
              <a:gd name="connsiteY15" fmla="*/ 245741 h 3289192"/>
              <a:gd name="connsiteX16" fmla="*/ 2076633 w 3223045"/>
              <a:gd name="connsiteY16" fmla="*/ 354923 h 3289192"/>
              <a:gd name="connsiteX17" fmla="*/ 2131224 w 3223045"/>
              <a:gd name="connsiteY17" fmla="*/ 436810 h 3289192"/>
              <a:gd name="connsiteX18" fmla="*/ 2158519 w 3223045"/>
              <a:gd name="connsiteY18" fmla="*/ 477753 h 3289192"/>
              <a:gd name="connsiteX19" fmla="*/ 2199463 w 3223045"/>
              <a:gd name="connsiteY19" fmla="*/ 559640 h 3289192"/>
              <a:gd name="connsiteX20" fmla="*/ 2294997 w 3223045"/>
              <a:gd name="connsiteY20" fmla="*/ 600583 h 3289192"/>
              <a:gd name="connsiteX21" fmla="*/ 2335940 w 3223045"/>
              <a:gd name="connsiteY21" fmla="*/ 614231 h 3289192"/>
              <a:gd name="connsiteX22" fmla="*/ 2636191 w 3223045"/>
              <a:gd name="connsiteY22" fmla="*/ 600583 h 3289192"/>
              <a:gd name="connsiteX23" fmla="*/ 2677134 w 3223045"/>
              <a:gd name="connsiteY23" fmla="*/ 627879 h 3289192"/>
              <a:gd name="connsiteX24" fmla="*/ 2868203 w 3223045"/>
              <a:gd name="connsiteY24" fmla="*/ 641526 h 3289192"/>
              <a:gd name="connsiteX25" fmla="*/ 2922794 w 3223045"/>
              <a:gd name="connsiteY25" fmla="*/ 655174 h 3289192"/>
              <a:gd name="connsiteX26" fmla="*/ 3031976 w 3223045"/>
              <a:gd name="connsiteY26" fmla="*/ 696117 h 3289192"/>
              <a:gd name="connsiteX27" fmla="*/ 3059272 w 3223045"/>
              <a:gd name="connsiteY27" fmla="*/ 764356 h 3289192"/>
              <a:gd name="connsiteX28" fmla="*/ 3072919 w 3223045"/>
              <a:gd name="connsiteY28" fmla="*/ 818947 h 3289192"/>
              <a:gd name="connsiteX29" fmla="*/ 3100215 w 3223045"/>
              <a:gd name="connsiteY29" fmla="*/ 859890 h 3289192"/>
              <a:gd name="connsiteX30" fmla="*/ 3168454 w 3223045"/>
              <a:gd name="connsiteY30" fmla="*/ 955425 h 3289192"/>
              <a:gd name="connsiteX31" fmla="*/ 3182102 w 3223045"/>
              <a:gd name="connsiteY31" fmla="*/ 1010016 h 3289192"/>
              <a:gd name="connsiteX32" fmla="*/ 3209397 w 3223045"/>
              <a:gd name="connsiteY32" fmla="*/ 1050959 h 3289192"/>
              <a:gd name="connsiteX33" fmla="*/ 3223045 w 3223045"/>
              <a:gd name="connsiteY33" fmla="*/ 1091902 h 3289192"/>
              <a:gd name="connsiteX34" fmla="*/ 3195749 w 3223045"/>
              <a:gd name="connsiteY34" fmla="*/ 1542279 h 3289192"/>
              <a:gd name="connsiteX35" fmla="*/ 3182102 w 3223045"/>
              <a:gd name="connsiteY35" fmla="*/ 1665108 h 3289192"/>
              <a:gd name="connsiteX36" fmla="*/ 3168454 w 3223045"/>
              <a:gd name="connsiteY36" fmla="*/ 2047246 h 3289192"/>
              <a:gd name="connsiteX37" fmla="*/ 3141158 w 3223045"/>
              <a:gd name="connsiteY37" fmla="*/ 2129132 h 3289192"/>
              <a:gd name="connsiteX38" fmla="*/ 3072919 w 3223045"/>
              <a:gd name="connsiteY38" fmla="*/ 2197371 h 3289192"/>
              <a:gd name="connsiteX39" fmla="*/ 3045624 w 3223045"/>
              <a:gd name="connsiteY39" fmla="*/ 2238314 h 3289192"/>
              <a:gd name="connsiteX40" fmla="*/ 2950090 w 3223045"/>
              <a:gd name="connsiteY40" fmla="*/ 2292905 h 3289192"/>
              <a:gd name="connsiteX41" fmla="*/ 2868203 w 3223045"/>
              <a:gd name="connsiteY41" fmla="*/ 2361144 h 3289192"/>
              <a:gd name="connsiteX42" fmla="*/ 2772669 w 3223045"/>
              <a:gd name="connsiteY42" fmla="*/ 2429383 h 3289192"/>
              <a:gd name="connsiteX43" fmla="*/ 2677134 w 3223045"/>
              <a:gd name="connsiteY43" fmla="*/ 2456679 h 3289192"/>
              <a:gd name="connsiteX44" fmla="*/ 2554305 w 3223045"/>
              <a:gd name="connsiteY44" fmla="*/ 2565861 h 3289192"/>
              <a:gd name="connsiteX45" fmla="*/ 2527009 w 3223045"/>
              <a:gd name="connsiteY45" fmla="*/ 2606804 h 3289192"/>
              <a:gd name="connsiteX46" fmla="*/ 2445122 w 3223045"/>
              <a:gd name="connsiteY46" fmla="*/ 2675043 h 3289192"/>
              <a:gd name="connsiteX47" fmla="*/ 2404179 w 3223045"/>
              <a:gd name="connsiteY47" fmla="*/ 2688690 h 3289192"/>
              <a:gd name="connsiteX48" fmla="*/ 2349588 w 3223045"/>
              <a:gd name="connsiteY48" fmla="*/ 2743282 h 3289192"/>
              <a:gd name="connsiteX49" fmla="*/ 2308645 w 3223045"/>
              <a:gd name="connsiteY49" fmla="*/ 2770577 h 3289192"/>
              <a:gd name="connsiteX50" fmla="*/ 2281349 w 3223045"/>
              <a:gd name="connsiteY50" fmla="*/ 2825168 h 3289192"/>
              <a:gd name="connsiteX51" fmla="*/ 2267702 w 3223045"/>
              <a:gd name="connsiteY51" fmla="*/ 2947998 h 3289192"/>
              <a:gd name="connsiteX52" fmla="*/ 2226758 w 3223045"/>
              <a:gd name="connsiteY52" fmla="*/ 2975293 h 3289192"/>
              <a:gd name="connsiteX53" fmla="*/ 2172167 w 3223045"/>
              <a:gd name="connsiteY53" fmla="*/ 3029885 h 3289192"/>
              <a:gd name="connsiteX54" fmla="*/ 2158519 w 3223045"/>
              <a:gd name="connsiteY54" fmla="*/ 3070828 h 3289192"/>
              <a:gd name="connsiteX55" fmla="*/ 2103928 w 3223045"/>
              <a:gd name="connsiteY55" fmla="*/ 3180010 h 3289192"/>
              <a:gd name="connsiteX56" fmla="*/ 2035690 w 3223045"/>
              <a:gd name="connsiteY56" fmla="*/ 3289192 h 3289192"/>
              <a:gd name="connsiteX57" fmla="*/ 1735439 w 3223045"/>
              <a:gd name="connsiteY57" fmla="*/ 3275544 h 3289192"/>
              <a:gd name="connsiteX58" fmla="*/ 1653552 w 3223045"/>
              <a:gd name="connsiteY58" fmla="*/ 3261896 h 3289192"/>
              <a:gd name="connsiteX59" fmla="*/ 1680848 w 3223045"/>
              <a:gd name="connsiteY59" fmla="*/ 3111771 h 3289192"/>
              <a:gd name="connsiteX60" fmla="*/ 1694496 w 3223045"/>
              <a:gd name="connsiteY60" fmla="*/ 3070828 h 3289192"/>
              <a:gd name="connsiteX61" fmla="*/ 1721791 w 3223045"/>
              <a:gd name="connsiteY61" fmla="*/ 3029885 h 3289192"/>
              <a:gd name="connsiteX62" fmla="*/ 1735439 w 3223045"/>
              <a:gd name="connsiteY62" fmla="*/ 2988941 h 3289192"/>
              <a:gd name="connsiteX63" fmla="*/ 1776382 w 3223045"/>
              <a:gd name="connsiteY63" fmla="*/ 2975293 h 3289192"/>
              <a:gd name="connsiteX64" fmla="*/ 1871916 w 3223045"/>
              <a:gd name="connsiteY64" fmla="*/ 2866111 h 3289192"/>
              <a:gd name="connsiteX65" fmla="*/ 1871916 w 3223045"/>
              <a:gd name="connsiteY65" fmla="*/ 2770577 h 3289192"/>
              <a:gd name="connsiteX66" fmla="*/ 1858269 w 3223045"/>
              <a:gd name="connsiteY66" fmla="*/ 2661395 h 3289192"/>
              <a:gd name="connsiteX67" fmla="*/ 1776382 w 3223045"/>
              <a:gd name="connsiteY67" fmla="*/ 2606804 h 3289192"/>
              <a:gd name="connsiteX68" fmla="*/ 1680848 w 3223045"/>
              <a:gd name="connsiteY68" fmla="*/ 2538565 h 3289192"/>
              <a:gd name="connsiteX69" fmla="*/ 1544370 w 3223045"/>
              <a:gd name="connsiteY69" fmla="*/ 2497622 h 3289192"/>
              <a:gd name="connsiteX70" fmla="*/ 1503427 w 3223045"/>
              <a:gd name="connsiteY70" fmla="*/ 2470326 h 3289192"/>
              <a:gd name="connsiteX71" fmla="*/ 1476131 w 3223045"/>
              <a:gd name="connsiteY71" fmla="*/ 2388440 h 3289192"/>
              <a:gd name="connsiteX72" fmla="*/ 1476131 w 3223045"/>
              <a:gd name="connsiteY72" fmla="*/ 2279258 h 3289192"/>
              <a:gd name="connsiteX73" fmla="*/ 1435188 w 3223045"/>
              <a:gd name="connsiteY73" fmla="*/ 2238314 h 3289192"/>
              <a:gd name="connsiteX74" fmla="*/ 1448836 w 3223045"/>
              <a:gd name="connsiteY74" fmla="*/ 2183723 h 3289192"/>
              <a:gd name="connsiteX75" fmla="*/ 1489779 w 3223045"/>
              <a:gd name="connsiteY75" fmla="*/ 2142780 h 3289192"/>
              <a:gd name="connsiteX76" fmla="*/ 1517075 w 3223045"/>
              <a:gd name="connsiteY76" fmla="*/ 2101837 h 3289192"/>
              <a:gd name="connsiteX77" fmla="*/ 1421540 w 3223045"/>
              <a:gd name="connsiteY77" fmla="*/ 1992655 h 3289192"/>
              <a:gd name="connsiteX78" fmla="*/ 1394245 w 3223045"/>
              <a:gd name="connsiteY78" fmla="*/ 1910768 h 3289192"/>
              <a:gd name="connsiteX79" fmla="*/ 1189528 w 3223045"/>
              <a:gd name="connsiteY79" fmla="*/ 1856177 h 3289192"/>
              <a:gd name="connsiteX80" fmla="*/ 1175881 w 3223045"/>
              <a:gd name="connsiteY80" fmla="*/ 1815234 h 3289192"/>
              <a:gd name="connsiteX81" fmla="*/ 1162233 w 3223045"/>
              <a:gd name="connsiteY81" fmla="*/ 1719699 h 3289192"/>
              <a:gd name="connsiteX82" fmla="*/ 1093994 w 3223045"/>
              <a:gd name="connsiteY82" fmla="*/ 1692404 h 3289192"/>
              <a:gd name="connsiteX83" fmla="*/ 1039403 w 3223045"/>
              <a:gd name="connsiteY83" fmla="*/ 1665108 h 3289192"/>
              <a:gd name="connsiteX84" fmla="*/ 957516 w 3223045"/>
              <a:gd name="connsiteY84" fmla="*/ 1637813 h 3289192"/>
              <a:gd name="connsiteX85" fmla="*/ 834687 w 3223045"/>
              <a:gd name="connsiteY85" fmla="*/ 1569574 h 3289192"/>
              <a:gd name="connsiteX86" fmla="*/ 780096 w 3223045"/>
              <a:gd name="connsiteY86" fmla="*/ 1487688 h 3289192"/>
              <a:gd name="connsiteX87" fmla="*/ 752800 w 3223045"/>
              <a:gd name="connsiteY87" fmla="*/ 1405801 h 3289192"/>
              <a:gd name="connsiteX88" fmla="*/ 548084 w 3223045"/>
              <a:gd name="connsiteY88" fmla="*/ 1433096 h 3289192"/>
              <a:gd name="connsiteX89" fmla="*/ 507140 w 3223045"/>
              <a:gd name="connsiteY89" fmla="*/ 1460392 h 3289192"/>
              <a:gd name="connsiteX90" fmla="*/ 466197 w 3223045"/>
              <a:gd name="connsiteY90" fmla="*/ 1474040 h 3289192"/>
              <a:gd name="connsiteX91" fmla="*/ 425254 w 3223045"/>
              <a:gd name="connsiteY91" fmla="*/ 1528631 h 3289192"/>
              <a:gd name="connsiteX92" fmla="*/ 288776 w 3223045"/>
              <a:gd name="connsiteY92" fmla="*/ 1474040 h 3289192"/>
              <a:gd name="connsiteX93" fmla="*/ 247833 w 3223045"/>
              <a:gd name="connsiteY93" fmla="*/ 1446744 h 3289192"/>
              <a:gd name="connsiteX94" fmla="*/ 152299 w 3223045"/>
              <a:gd name="connsiteY94" fmla="*/ 1487688 h 3289192"/>
              <a:gd name="connsiteX95" fmla="*/ 125003 w 3223045"/>
              <a:gd name="connsiteY95" fmla="*/ 1528631 h 3289192"/>
              <a:gd name="connsiteX96" fmla="*/ 43116 w 3223045"/>
              <a:gd name="connsiteY96" fmla="*/ 1569574 h 3289192"/>
              <a:gd name="connsiteX97" fmla="*/ 2173 w 3223045"/>
              <a:gd name="connsiteY97" fmla="*/ 1351210 h 3289192"/>
              <a:gd name="connsiteX98" fmla="*/ 15821 w 3223045"/>
              <a:gd name="connsiteY98" fmla="*/ 1132846 h 3289192"/>
              <a:gd name="connsiteX99" fmla="*/ 56764 w 3223045"/>
              <a:gd name="connsiteY99" fmla="*/ 1105550 h 3289192"/>
              <a:gd name="connsiteX100" fmla="*/ 152299 w 3223045"/>
              <a:gd name="connsiteY100" fmla="*/ 1050959 h 3289192"/>
              <a:gd name="connsiteX101" fmla="*/ 179594 w 3223045"/>
              <a:gd name="connsiteY101" fmla="*/ 1010016 h 3289192"/>
              <a:gd name="connsiteX102" fmla="*/ 193242 w 3223045"/>
              <a:gd name="connsiteY102" fmla="*/ 969073 h 3289192"/>
              <a:gd name="connsiteX103" fmla="*/ 206890 w 3223045"/>
              <a:gd name="connsiteY103" fmla="*/ 518696 h 3289192"/>
              <a:gd name="connsiteX104" fmla="*/ 302424 w 3223045"/>
              <a:gd name="connsiteY104" fmla="*/ 368571 h 3289192"/>
              <a:gd name="connsiteX105" fmla="*/ 343367 w 3223045"/>
              <a:gd name="connsiteY105" fmla="*/ 354923 h 3289192"/>
              <a:gd name="connsiteX106" fmla="*/ 425254 w 3223045"/>
              <a:gd name="connsiteY106" fmla="*/ 423162 h 3289192"/>
              <a:gd name="connsiteX107" fmla="*/ 507140 w 3223045"/>
              <a:gd name="connsiteY107" fmla="*/ 518696 h 3289192"/>
              <a:gd name="connsiteX108" fmla="*/ 548084 w 3223045"/>
              <a:gd name="connsiteY108" fmla="*/ 532344 h 3289192"/>
              <a:gd name="connsiteX109" fmla="*/ 643618 w 3223045"/>
              <a:gd name="connsiteY109" fmla="*/ 505049 h 3289192"/>
              <a:gd name="connsiteX110" fmla="*/ 684561 w 3223045"/>
              <a:gd name="connsiteY110" fmla="*/ 464105 h 3289192"/>
              <a:gd name="connsiteX111" fmla="*/ 711857 w 3223045"/>
              <a:gd name="connsiteY111" fmla="*/ 382219 h 3289192"/>
              <a:gd name="connsiteX112" fmla="*/ 752800 w 3223045"/>
              <a:gd name="connsiteY112" fmla="*/ 273037 h 3289192"/>
              <a:gd name="connsiteX113" fmla="*/ 739152 w 3223045"/>
              <a:gd name="connsiteY113" fmla="*/ 191150 h 3289192"/>
              <a:gd name="connsiteX114" fmla="*/ 752800 w 3223045"/>
              <a:gd name="connsiteY114" fmla="*/ 109264 h 3289192"/>
              <a:gd name="connsiteX115" fmla="*/ 793743 w 3223045"/>
              <a:gd name="connsiteY115" fmla="*/ 95616 h 3289192"/>
              <a:gd name="connsiteX116" fmla="*/ 943869 w 3223045"/>
              <a:gd name="connsiteY116" fmla="*/ 81968 h 3289192"/>
              <a:gd name="connsiteX117" fmla="*/ 1025755 w 3223045"/>
              <a:gd name="connsiteY117" fmla="*/ 54673 h 3289192"/>
              <a:gd name="connsiteX118" fmla="*/ 1107642 w 3223045"/>
              <a:gd name="connsiteY118" fmla="*/ 13729 h 3289192"/>
              <a:gd name="connsiteX119" fmla="*/ 1134937 w 3223045"/>
              <a:gd name="connsiteY119" fmla="*/ 27377 h 3289192"/>
              <a:gd name="connsiteX120" fmla="*/ 1080346 w 3223045"/>
              <a:gd name="connsiteY120" fmla="*/ 27377 h 328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3223045" h="3289192">
                <a:moveTo>
                  <a:pt x="1012108" y="82"/>
                </a:moveTo>
                <a:cubicBezTo>
                  <a:pt x="1039403" y="4631"/>
                  <a:pt x="1069968" y="0"/>
                  <a:pt x="1093994" y="13729"/>
                </a:cubicBezTo>
                <a:cubicBezTo>
                  <a:pt x="1106485" y="20867"/>
                  <a:pt x="1106053" y="40375"/>
                  <a:pt x="1107642" y="54673"/>
                </a:cubicBezTo>
                <a:cubicBezTo>
                  <a:pt x="1115195" y="122645"/>
                  <a:pt x="1113738" y="191417"/>
                  <a:pt x="1121290" y="259389"/>
                </a:cubicBezTo>
                <a:cubicBezTo>
                  <a:pt x="1122879" y="273687"/>
                  <a:pt x="1131448" y="286376"/>
                  <a:pt x="1134937" y="300332"/>
                </a:cubicBezTo>
                <a:lnTo>
                  <a:pt x="1162233" y="409514"/>
                </a:lnTo>
                <a:cubicBezTo>
                  <a:pt x="1239570" y="404965"/>
                  <a:pt x="1318142" y="410363"/>
                  <a:pt x="1394245" y="395867"/>
                </a:cubicBezTo>
                <a:cubicBezTo>
                  <a:pt x="1425726" y="389871"/>
                  <a:pt x="1462345" y="341552"/>
                  <a:pt x="1476131" y="313980"/>
                </a:cubicBezTo>
                <a:cubicBezTo>
                  <a:pt x="1482565" y="301113"/>
                  <a:pt x="1479607" y="283209"/>
                  <a:pt x="1489779" y="273037"/>
                </a:cubicBezTo>
                <a:cubicBezTo>
                  <a:pt x="1499951" y="262865"/>
                  <a:pt x="1516503" y="261577"/>
                  <a:pt x="1530722" y="259389"/>
                </a:cubicBezTo>
                <a:cubicBezTo>
                  <a:pt x="1575910" y="252437"/>
                  <a:pt x="1621707" y="250290"/>
                  <a:pt x="1667200" y="245741"/>
                </a:cubicBezTo>
                <a:cubicBezTo>
                  <a:pt x="1761057" y="183170"/>
                  <a:pt x="1717965" y="201524"/>
                  <a:pt x="1790030" y="177502"/>
                </a:cubicBezTo>
                <a:cubicBezTo>
                  <a:pt x="1803678" y="163854"/>
                  <a:pt x="1814215" y="146135"/>
                  <a:pt x="1830973" y="136559"/>
                </a:cubicBezTo>
                <a:cubicBezTo>
                  <a:pt x="1884167" y="106162"/>
                  <a:pt x="1912730" y="131966"/>
                  <a:pt x="1967451" y="150207"/>
                </a:cubicBezTo>
                <a:cubicBezTo>
                  <a:pt x="1981099" y="168404"/>
                  <a:pt x="1997109" y="185049"/>
                  <a:pt x="2008394" y="204798"/>
                </a:cubicBezTo>
                <a:cubicBezTo>
                  <a:pt x="2015531" y="217288"/>
                  <a:pt x="2016089" y="232645"/>
                  <a:pt x="2022042" y="245741"/>
                </a:cubicBezTo>
                <a:cubicBezTo>
                  <a:pt x="2038880" y="282784"/>
                  <a:pt x="2054062" y="321067"/>
                  <a:pt x="2076633" y="354923"/>
                </a:cubicBezTo>
                <a:lnTo>
                  <a:pt x="2131224" y="436810"/>
                </a:lnTo>
                <a:cubicBezTo>
                  <a:pt x="2140322" y="450458"/>
                  <a:pt x="2153332" y="462192"/>
                  <a:pt x="2158519" y="477753"/>
                </a:cubicBezTo>
                <a:cubicBezTo>
                  <a:pt x="2169619" y="511053"/>
                  <a:pt x="2173006" y="533183"/>
                  <a:pt x="2199463" y="559640"/>
                </a:cubicBezTo>
                <a:cubicBezTo>
                  <a:pt x="2232705" y="592882"/>
                  <a:pt x="2251147" y="588054"/>
                  <a:pt x="2294997" y="600583"/>
                </a:cubicBezTo>
                <a:cubicBezTo>
                  <a:pt x="2308829" y="604535"/>
                  <a:pt x="2322292" y="609682"/>
                  <a:pt x="2335940" y="614231"/>
                </a:cubicBezTo>
                <a:cubicBezTo>
                  <a:pt x="2436024" y="609682"/>
                  <a:pt x="2536084" y="596579"/>
                  <a:pt x="2636191" y="600583"/>
                </a:cubicBezTo>
                <a:cubicBezTo>
                  <a:pt x="2652580" y="601239"/>
                  <a:pt x="2660981" y="625028"/>
                  <a:pt x="2677134" y="627879"/>
                </a:cubicBezTo>
                <a:cubicBezTo>
                  <a:pt x="2740014" y="638975"/>
                  <a:pt x="2804513" y="636977"/>
                  <a:pt x="2868203" y="641526"/>
                </a:cubicBezTo>
                <a:cubicBezTo>
                  <a:pt x="2886400" y="646075"/>
                  <a:pt x="2904759" y="650021"/>
                  <a:pt x="2922794" y="655174"/>
                </a:cubicBezTo>
                <a:cubicBezTo>
                  <a:pt x="2960230" y="665870"/>
                  <a:pt x="2995931" y="681699"/>
                  <a:pt x="3031976" y="696117"/>
                </a:cubicBezTo>
                <a:cubicBezTo>
                  <a:pt x="3041075" y="718863"/>
                  <a:pt x="3051525" y="741115"/>
                  <a:pt x="3059272" y="764356"/>
                </a:cubicBezTo>
                <a:cubicBezTo>
                  <a:pt x="3065203" y="782150"/>
                  <a:pt x="3065530" y="801707"/>
                  <a:pt x="3072919" y="818947"/>
                </a:cubicBezTo>
                <a:cubicBezTo>
                  <a:pt x="3079380" y="834023"/>
                  <a:pt x="3092077" y="845649"/>
                  <a:pt x="3100215" y="859890"/>
                </a:cubicBezTo>
                <a:cubicBezTo>
                  <a:pt x="3148120" y="943722"/>
                  <a:pt x="3101763" y="888734"/>
                  <a:pt x="3168454" y="955425"/>
                </a:cubicBezTo>
                <a:cubicBezTo>
                  <a:pt x="3173003" y="973622"/>
                  <a:pt x="3174713" y="992776"/>
                  <a:pt x="3182102" y="1010016"/>
                </a:cubicBezTo>
                <a:cubicBezTo>
                  <a:pt x="3188563" y="1025092"/>
                  <a:pt x="3202062" y="1036288"/>
                  <a:pt x="3209397" y="1050959"/>
                </a:cubicBezTo>
                <a:cubicBezTo>
                  <a:pt x="3215831" y="1063826"/>
                  <a:pt x="3218496" y="1078254"/>
                  <a:pt x="3223045" y="1091902"/>
                </a:cubicBezTo>
                <a:cubicBezTo>
                  <a:pt x="3213946" y="1242028"/>
                  <a:pt x="3206465" y="1392260"/>
                  <a:pt x="3195749" y="1542279"/>
                </a:cubicBezTo>
                <a:cubicBezTo>
                  <a:pt x="3192814" y="1583369"/>
                  <a:pt x="3184325" y="1623973"/>
                  <a:pt x="3182102" y="1665108"/>
                </a:cubicBezTo>
                <a:cubicBezTo>
                  <a:pt x="3175222" y="1792383"/>
                  <a:pt x="3179657" y="1920279"/>
                  <a:pt x="3168454" y="2047246"/>
                </a:cubicBezTo>
                <a:cubicBezTo>
                  <a:pt x="3165925" y="2075907"/>
                  <a:pt x="3150256" y="2101837"/>
                  <a:pt x="3141158" y="2129132"/>
                </a:cubicBezTo>
                <a:cubicBezTo>
                  <a:pt x="3121076" y="2189378"/>
                  <a:pt x="3140381" y="2163641"/>
                  <a:pt x="3072919" y="2197371"/>
                </a:cubicBezTo>
                <a:cubicBezTo>
                  <a:pt x="3063821" y="2211019"/>
                  <a:pt x="3057222" y="2226716"/>
                  <a:pt x="3045624" y="2238314"/>
                </a:cubicBezTo>
                <a:cubicBezTo>
                  <a:pt x="3026332" y="2257607"/>
                  <a:pt x="2971501" y="2282199"/>
                  <a:pt x="2950090" y="2292905"/>
                </a:cubicBezTo>
                <a:cubicBezTo>
                  <a:pt x="2886365" y="2356630"/>
                  <a:pt x="2934709" y="2313640"/>
                  <a:pt x="2868203" y="2361144"/>
                </a:cubicBezTo>
                <a:cubicBezTo>
                  <a:pt x="2853773" y="2371451"/>
                  <a:pt x="2794116" y="2418660"/>
                  <a:pt x="2772669" y="2429383"/>
                </a:cubicBezTo>
                <a:cubicBezTo>
                  <a:pt x="2753090" y="2439173"/>
                  <a:pt x="2694625" y="2452306"/>
                  <a:pt x="2677134" y="2456679"/>
                </a:cubicBezTo>
                <a:cubicBezTo>
                  <a:pt x="2618488" y="2500663"/>
                  <a:pt x="2607967" y="2504532"/>
                  <a:pt x="2554305" y="2565861"/>
                </a:cubicBezTo>
                <a:cubicBezTo>
                  <a:pt x="2543504" y="2578205"/>
                  <a:pt x="2537510" y="2594203"/>
                  <a:pt x="2527009" y="2606804"/>
                </a:cubicBezTo>
                <a:cubicBezTo>
                  <a:pt x="2505449" y="2632675"/>
                  <a:pt x="2475795" y="2659707"/>
                  <a:pt x="2445122" y="2675043"/>
                </a:cubicBezTo>
                <a:cubicBezTo>
                  <a:pt x="2432255" y="2681476"/>
                  <a:pt x="2417827" y="2684141"/>
                  <a:pt x="2404179" y="2688690"/>
                </a:cubicBezTo>
                <a:cubicBezTo>
                  <a:pt x="2385982" y="2706887"/>
                  <a:pt x="2369127" y="2726534"/>
                  <a:pt x="2349588" y="2743282"/>
                </a:cubicBezTo>
                <a:cubicBezTo>
                  <a:pt x="2337134" y="2753957"/>
                  <a:pt x="2319146" y="2757976"/>
                  <a:pt x="2308645" y="2770577"/>
                </a:cubicBezTo>
                <a:cubicBezTo>
                  <a:pt x="2295620" y="2786206"/>
                  <a:pt x="2290448" y="2806971"/>
                  <a:pt x="2281349" y="2825168"/>
                </a:cubicBezTo>
                <a:cubicBezTo>
                  <a:pt x="2276800" y="2866111"/>
                  <a:pt x="2281780" y="2909283"/>
                  <a:pt x="2267702" y="2947998"/>
                </a:cubicBezTo>
                <a:cubicBezTo>
                  <a:pt x="2262096" y="2963413"/>
                  <a:pt x="2237005" y="2962485"/>
                  <a:pt x="2226758" y="2975293"/>
                </a:cubicBezTo>
                <a:cubicBezTo>
                  <a:pt x="2173820" y="3041466"/>
                  <a:pt x="2261501" y="3000107"/>
                  <a:pt x="2172167" y="3029885"/>
                </a:cubicBezTo>
                <a:cubicBezTo>
                  <a:pt x="2167618" y="3043533"/>
                  <a:pt x="2164472" y="3057732"/>
                  <a:pt x="2158519" y="3070828"/>
                </a:cubicBezTo>
                <a:cubicBezTo>
                  <a:pt x="2141681" y="3107871"/>
                  <a:pt x="2116795" y="3141408"/>
                  <a:pt x="2103928" y="3180010"/>
                </a:cubicBezTo>
                <a:cubicBezTo>
                  <a:pt x="2071446" y="3277457"/>
                  <a:pt x="2100572" y="3245936"/>
                  <a:pt x="2035690" y="3289192"/>
                </a:cubicBezTo>
                <a:cubicBezTo>
                  <a:pt x="1935606" y="3284643"/>
                  <a:pt x="1835371" y="3282682"/>
                  <a:pt x="1735439" y="3275544"/>
                </a:cubicBezTo>
                <a:cubicBezTo>
                  <a:pt x="1707837" y="3273572"/>
                  <a:pt x="1662303" y="3288148"/>
                  <a:pt x="1653552" y="3261896"/>
                </a:cubicBezTo>
                <a:cubicBezTo>
                  <a:pt x="1637468" y="3213644"/>
                  <a:pt x="1670191" y="3161504"/>
                  <a:pt x="1680848" y="3111771"/>
                </a:cubicBezTo>
                <a:cubicBezTo>
                  <a:pt x="1683862" y="3097704"/>
                  <a:pt x="1688062" y="3083695"/>
                  <a:pt x="1694496" y="3070828"/>
                </a:cubicBezTo>
                <a:cubicBezTo>
                  <a:pt x="1701831" y="3056157"/>
                  <a:pt x="1714456" y="3044556"/>
                  <a:pt x="1721791" y="3029885"/>
                </a:cubicBezTo>
                <a:cubicBezTo>
                  <a:pt x="1728225" y="3017018"/>
                  <a:pt x="1725266" y="2999114"/>
                  <a:pt x="1735439" y="2988941"/>
                </a:cubicBezTo>
                <a:cubicBezTo>
                  <a:pt x="1745611" y="2978769"/>
                  <a:pt x="1762734" y="2979842"/>
                  <a:pt x="1776382" y="2975293"/>
                </a:cubicBezTo>
                <a:cubicBezTo>
                  <a:pt x="1840072" y="2879759"/>
                  <a:pt x="1803678" y="2911604"/>
                  <a:pt x="1871916" y="2866111"/>
                </a:cubicBezTo>
                <a:cubicBezTo>
                  <a:pt x="1894417" y="2798611"/>
                  <a:pt x="1885245" y="2850550"/>
                  <a:pt x="1871916" y="2770577"/>
                </a:cubicBezTo>
                <a:cubicBezTo>
                  <a:pt x="1865886" y="2734399"/>
                  <a:pt x="1876750" y="2693076"/>
                  <a:pt x="1858269" y="2661395"/>
                </a:cubicBezTo>
                <a:cubicBezTo>
                  <a:pt x="1841739" y="2633059"/>
                  <a:pt x="1802626" y="2626487"/>
                  <a:pt x="1776382" y="2606804"/>
                </a:cubicBezTo>
                <a:cubicBezTo>
                  <a:pt x="1769055" y="2601308"/>
                  <a:pt x="1697172" y="2545820"/>
                  <a:pt x="1680848" y="2538565"/>
                </a:cubicBezTo>
                <a:cubicBezTo>
                  <a:pt x="1638133" y="2519580"/>
                  <a:pt x="1589737" y="2508964"/>
                  <a:pt x="1544370" y="2497622"/>
                </a:cubicBezTo>
                <a:cubicBezTo>
                  <a:pt x="1530722" y="2488523"/>
                  <a:pt x="1512120" y="2484235"/>
                  <a:pt x="1503427" y="2470326"/>
                </a:cubicBezTo>
                <a:cubicBezTo>
                  <a:pt x="1488178" y="2445928"/>
                  <a:pt x="1476131" y="2388440"/>
                  <a:pt x="1476131" y="2388440"/>
                </a:cubicBezTo>
                <a:cubicBezTo>
                  <a:pt x="1490986" y="2343875"/>
                  <a:pt x="1502482" y="2331959"/>
                  <a:pt x="1476131" y="2279258"/>
                </a:cubicBezTo>
                <a:cubicBezTo>
                  <a:pt x="1467499" y="2261995"/>
                  <a:pt x="1448836" y="2251962"/>
                  <a:pt x="1435188" y="2238314"/>
                </a:cubicBezTo>
                <a:cubicBezTo>
                  <a:pt x="1439737" y="2220117"/>
                  <a:pt x="1439530" y="2200009"/>
                  <a:pt x="1448836" y="2183723"/>
                </a:cubicBezTo>
                <a:cubicBezTo>
                  <a:pt x="1458412" y="2166965"/>
                  <a:pt x="1477423" y="2157607"/>
                  <a:pt x="1489779" y="2142780"/>
                </a:cubicBezTo>
                <a:cubicBezTo>
                  <a:pt x="1500280" y="2130179"/>
                  <a:pt x="1507976" y="2115485"/>
                  <a:pt x="1517075" y="2101837"/>
                </a:cubicBezTo>
                <a:cubicBezTo>
                  <a:pt x="1453385" y="2006302"/>
                  <a:pt x="1489780" y="2038147"/>
                  <a:pt x="1421540" y="1992655"/>
                </a:cubicBezTo>
                <a:lnTo>
                  <a:pt x="1394245" y="1910768"/>
                </a:lnTo>
                <a:cubicBezTo>
                  <a:pt x="1360406" y="1809250"/>
                  <a:pt x="1394941" y="1870850"/>
                  <a:pt x="1189528" y="1856177"/>
                </a:cubicBezTo>
                <a:cubicBezTo>
                  <a:pt x="1184979" y="1842529"/>
                  <a:pt x="1178702" y="1829340"/>
                  <a:pt x="1175881" y="1815234"/>
                </a:cubicBezTo>
                <a:cubicBezTo>
                  <a:pt x="1169572" y="1783690"/>
                  <a:pt x="1180077" y="1746465"/>
                  <a:pt x="1162233" y="1719699"/>
                </a:cubicBezTo>
                <a:cubicBezTo>
                  <a:pt x="1148644" y="1699315"/>
                  <a:pt x="1116381" y="1702354"/>
                  <a:pt x="1093994" y="1692404"/>
                </a:cubicBezTo>
                <a:cubicBezTo>
                  <a:pt x="1075403" y="1684141"/>
                  <a:pt x="1058293" y="1672664"/>
                  <a:pt x="1039403" y="1665108"/>
                </a:cubicBezTo>
                <a:cubicBezTo>
                  <a:pt x="1012689" y="1654422"/>
                  <a:pt x="957516" y="1637813"/>
                  <a:pt x="957516" y="1637813"/>
                </a:cubicBezTo>
                <a:cubicBezTo>
                  <a:pt x="863660" y="1575242"/>
                  <a:pt x="906751" y="1593596"/>
                  <a:pt x="834687" y="1569574"/>
                </a:cubicBezTo>
                <a:cubicBezTo>
                  <a:pt x="816490" y="1542279"/>
                  <a:pt x="790470" y="1518809"/>
                  <a:pt x="780096" y="1487688"/>
                </a:cubicBezTo>
                <a:lnTo>
                  <a:pt x="752800" y="1405801"/>
                </a:lnTo>
                <a:cubicBezTo>
                  <a:pt x="735067" y="1407574"/>
                  <a:pt x="589197" y="1417679"/>
                  <a:pt x="548084" y="1433096"/>
                </a:cubicBezTo>
                <a:cubicBezTo>
                  <a:pt x="532726" y="1438855"/>
                  <a:pt x="521811" y="1453056"/>
                  <a:pt x="507140" y="1460392"/>
                </a:cubicBezTo>
                <a:cubicBezTo>
                  <a:pt x="494273" y="1466826"/>
                  <a:pt x="479845" y="1469491"/>
                  <a:pt x="466197" y="1474040"/>
                </a:cubicBezTo>
                <a:cubicBezTo>
                  <a:pt x="452549" y="1492237"/>
                  <a:pt x="447199" y="1522646"/>
                  <a:pt x="425254" y="1528631"/>
                </a:cubicBezTo>
                <a:cubicBezTo>
                  <a:pt x="297154" y="1563567"/>
                  <a:pt x="337599" y="1522863"/>
                  <a:pt x="288776" y="1474040"/>
                </a:cubicBezTo>
                <a:cubicBezTo>
                  <a:pt x="277178" y="1462442"/>
                  <a:pt x="261481" y="1455843"/>
                  <a:pt x="247833" y="1446744"/>
                </a:cubicBezTo>
                <a:cubicBezTo>
                  <a:pt x="206069" y="1457185"/>
                  <a:pt x="183717" y="1456270"/>
                  <a:pt x="152299" y="1487688"/>
                </a:cubicBezTo>
                <a:cubicBezTo>
                  <a:pt x="140701" y="1499286"/>
                  <a:pt x="136601" y="1517033"/>
                  <a:pt x="125003" y="1528631"/>
                </a:cubicBezTo>
                <a:cubicBezTo>
                  <a:pt x="98546" y="1555087"/>
                  <a:pt x="76416" y="1558474"/>
                  <a:pt x="43116" y="1569574"/>
                </a:cubicBezTo>
                <a:cubicBezTo>
                  <a:pt x="1363" y="1444315"/>
                  <a:pt x="18684" y="1516317"/>
                  <a:pt x="2173" y="1351210"/>
                </a:cubicBezTo>
                <a:cubicBezTo>
                  <a:pt x="6722" y="1278422"/>
                  <a:pt x="0" y="1204039"/>
                  <a:pt x="15821" y="1132846"/>
                </a:cubicBezTo>
                <a:cubicBezTo>
                  <a:pt x="19379" y="1116834"/>
                  <a:pt x="44163" y="1116051"/>
                  <a:pt x="56764" y="1105550"/>
                </a:cubicBezTo>
                <a:cubicBezTo>
                  <a:pt x="126457" y="1047472"/>
                  <a:pt x="63934" y="1073051"/>
                  <a:pt x="152299" y="1050959"/>
                </a:cubicBezTo>
                <a:cubicBezTo>
                  <a:pt x="161397" y="1037311"/>
                  <a:pt x="172259" y="1024687"/>
                  <a:pt x="179594" y="1010016"/>
                </a:cubicBezTo>
                <a:cubicBezTo>
                  <a:pt x="186028" y="997149"/>
                  <a:pt x="192444" y="983437"/>
                  <a:pt x="193242" y="969073"/>
                </a:cubicBezTo>
                <a:cubicBezTo>
                  <a:pt x="201573" y="819110"/>
                  <a:pt x="188708" y="667786"/>
                  <a:pt x="206890" y="518696"/>
                </a:cubicBezTo>
                <a:cubicBezTo>
                  <a:pt x="211577" y="480265"/>
                  <a:pt x="260475" y="396537"/>
                  <a:pt x="302424" y="368571"/>
                </a:cubicBezTo>
                <a:cubicBezTo>
                  <a:pt x="314394" y="360591"/>
                  <a:pt x="329719" y="359472"/>
                  <a:pt x="343367" y="354923"/>
                </a:cubicBezTo>
                <a:cubicBezTo>
                  <a:pt x="385486" y="383002"/>
                  <a:pt x="390227" y="382297"/>
                  <a:pt x="425254" y="423162"/>
                </a:cubicBezTo>
                <a:cubicBezTo>
                  <a:pt x="450481" y="452593"/>
                  <a:pt x="473275" y="496119"/>
                  <a:pt x="507140" y="518696"/>
                </a:cubicBezTo>
                <a:cubicBezTo>
                  <a:pt x="519110" y="526676"/>
                  <a:pt x="534436" y="527795"/>
                  <a:pt x="548084" y="532344"/>
                </a:cubicBezTo>
                <a:cubicBezTo>
                  <a:pt x="579929" y="523246"/>
                  <a:pt x="613996" y="519860"/>
                  <a:pt x="643618" y="505049"/>
                </a:cubicBezTo>
                <a:cubicBezTo>
                  <a:pt x="660881" y="496417"/>
                  <a:pt x="675188" y="480977"/>
                  <a:pt x="684561" y="464105"/>
                </a:cubicBezTo>
                <a:cubicBezTo>
                  <a:pt x="698534" y="438954"/>
                  <a:pt x="701172" y="408933"/>
                  <a:pt x="711857" y="382219"/>
                </a:cubicBezTo>
                <a:cubicBezTo>
                  <a:pt x="744495" y="300623"/>
                  <a:pt x="731405" y="337221"/>
                  <a:pt x="752800" y="273037"/>
                </a:cubicBezTo>
                <a:cubicBezTo>
                  <a:pt x="748251" y="245741"/>
                  <a:pt x="739152" y="218822"/>
                  <a:pt x="739152" y="191150"/>
                </a:cubicBezTo>
                <a:cubicBezTo>
                  <a:pt x="739152" y="163478"/>
                  <a:pt x="739071" y="133290"/>
                  <a:pt x="752800" y="109264"/>
                </a:cubicBezTo>
                <a:cubicBezTo>
                  <a:pt x="759937" y="96774"/>
                  <a:pt x="779502" y="97651"/>
                  <a:pt x="793743" y="95616"/>
                </a:cubicBezTo>
                <a:cubicBezTo>
                  <a:pt x="843486" y="88510"/>
                  <a:pt x="893827" y="86517"/>
                  <a:pt x="943869" y="81968"/>
                </a:cubicBezTo>
                <a:cubicBezTo>
                  <a:pt x="971164" y="72870"/>
                  <a:pt x="1001815" y="70633"/>
                  <a:pt x="1025755" y="54673"/>
                </a:cubicBezTo>
                <a:cubicBezTo>
                  <a:pt x="1046455" y="40873"/>
                  <a:pt x="1079391" y="13729"/>
                  <a:pt x="1107642" y="13729"/>
                </a:cubicBezTo>
                <a:cubicBezTo>
                  <a:pt x="1117814" y="13729"/>
                  <a:pt x="1125839" y="22828"/>
                  <a:pt x="1134937" y="27377"/>
                </a:cubicBezTo>
                <a:lnTo>
                  <a:pt x="1080346" y="27377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10400" y="4419600"/>
            <a:ext cx="2286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524125" y="26988"/>
            <a:ext cx="4054475" cy="5529262"/>
          </a:xfrm>
          <a:custGeom>
            <a:avLst/>
            <a:gdLst>
              <a:gd name="connsiteX0" fmla="*/ 3603009 w 4053385"/>
              <a:gd name="connsiteY0" fmla="*/ 313898 h 5529319"/>
              <a:gd name="connsiteX1" fmla="*/ 3398292 w 4053385"/>
              <a:gd name="connsiteY1" fmla="*/ 191068 h 5529319"/>
              <a:gd name="connsiteX2" fmla="*/ 3125337 w 4053385"/>
              <a:gd name="connsiteY2" fmla="*/ 163773 h 5529319"/>
              <a:gd name="connsiteX3" fmla="*/ 2934268 w 4053385"/>
              <a:gd name="connsiteY3" fmla="*/ 191068 h 5529319"/>
              <a:gd name="connsiteX4" fmla="*/ 2729552 w 4053385"/>
              <a:gd name="connsiteY4" fmla="*/ 191068 h 5529319"/>
              <a:gd name="connsiteX5" fmla="*/ 2620370 w 4053385"/>
              <a:gd name="connsiteY5" fmla="*/ 191068 h 5529319"/>
              <a:gd name="connsiteX6" fmla="*/ 2552131 w 4053385"/>
              <a:gd name="connsiteY6" fmla="*/ 395785 h 5529319"/>
              <a:gd name="connsiteX7" fmla="*/ 2524836 w 4053385"/>
              <a:gd name="connsiteY7" fmla="*/ 272955 h 5529319"/>
              <a:gd name="connsiteX8" fmla="*/ 2470245 w 4053385"/>
              <a:gd name="connsiteY8" fmla="*/ 163773 h 5529319"/>
              <a:gd name="connsiteX9" fmla="*/ 2442949 w 4053385"/>
              <a:gd name="connsiteY9" fmla="*/ 163773 h 5529319"/>
              <a:gd name="connsiteX10" fmla="*/ 2279176 w 4053385"/>
              <a:gd name="connsiteY10" fmla="*/ 259307 h 5529319"/>
              <a:gd name="connsiteX11" fmla="*/ 2238233 w 4053385"/>
              <a:gd name="connsiteY11" fmla="*/ 272955 h 5529319"/>
              <a:gd name="connsiteX12" fmla="*/ 2033516 w 4053385"/>
              <a:gd name="connsiteY12" fmla="*/ 464023 h 5529319"/>
              <a:gd name="connsiteX13" fmla="*/ 1842448 w 4053385"/>
              <a:gd name="connsiteY13" fmla="*/ 491319 h 5529319"/>
              <a:gd name="connsiteX14" fmla="*/ 1787857 w 4053385"/>
              <a:gd name="connsiteY14" fmla="*/ 477671 h 5529319"/>
              <a:gd name="connsiteX15" fmla="*/ 1774209 w 4053385"/>
              <a:gd name="connsiteY15" fmla="*/ 477671 h 5529319"/>
              <a:gd name="connsiteX16" fmla="*/ 1419367 w 4053385"/>
              <a:gd name="connsiteY16" fmla="*/ 464023 h 5529319"/>
              <a:gd name="connsiteX17" fmla="*/ 1405719 w 4053385"/>
              <a:gd name="connsiteY17" fmla="*/ 313898 h 5529319"/>
              <a:gd name="connsiteX18" fmla="*/ 1514901 w 4053385"/>
              <a:gd name="connsiteY18" fmla="*/ 13647 h 5529319"/>
              <a:gd name="connsiteX19" fmla="*/ 1187355 w 4053385"/>
              <a:gd name="connsiteY19" fmla="*/ 13647 h 5529319"/>
              <a:gd name="connsiteX20" fmla="*/ 0 w 4053385"/>
              <a:gd name="connsiteY20" fmla="*/ 0 h 5529319"/>
              <a:gd name="connsiteX21" fmla="*/ 13648 w 4053385"/>
              <a:gd name="connsiteY21" fmla="*/ 218364 h 5529319"/>
              <a:gd name="connsiteX22" fmla="*/ 286603 w 4053385"/>
              <a:gd name="connsiteY22" fmla="*/ 191068 h 5529319"/>
              <a:gd name="connsiteX23" fmla="*/ 709683 w 4053385"/>
              <a:gd name="connsiteY23" fmla="*/ 204716 h 5529319"/>
              <a:gd name="connsiteX24" fmla="*/ 846161 w 4053385"/>
              <a:gd name="connsiteY24" fmla="*/ 300250 h 5529319"/>
              <a:gd name="connsiteX25" fmla="*/ 887104 w 4053385"/>
              <a:gd name="connsiteY25" fmla="*/ 354841 h 5529319"/>
              <a:gd name="connsiteX26" fmla="*/ 928048 w 4053385"/>
              <a:gd name="connsiteY26" fmla="*/ 368489 h 5529319"/>
              <a:gd name="connsiteX27" fmla="*/ 1105468 w 4053385"/>
              <a:gd name="connsiteY27" fmla="*/ 382137 h 5529319"/>
              <a:gd name="connsiteX28" fmla="*/ 1310185 w 4053385"/>
              <a:gd name="connsiteY28" fmla="*/ 382137 h 5529319"/>
              <a:gd name="connsiteX29" fmla="*/ 1392071 w 4053385"/>
              <a:gd name="connsiteY29" fmla="*/ 436728 h 5529319"/>
              <a:gd name="connsiteX30" fmla="*/ 1433015 w 4053385"/>
              <a:gd name="connsiteY30" fmla="*/ 464023 h 5529319"/>
              <a:gd name="connsiteX31" fmla="*/ 1460310 w 4053385"/>
              <a:gd name="connsiteY31" fmla="*/ 504967 h 5529319"/>
              <a:gd name="connsiteX32" fmla="*/ 1555845 w 4053385"/>
              <a:gd name="connsiteY32" fmla="*/ 559558 h 5529319"/>
              <a:gd name="connsiteX33" fmla="*/ 1569492 w 4053385"/>
              <a:gd name="connsiteY33" fmla="*/ 573205 h 5529319"/>
              <a:gd name="connsiteX34" fmla="*/ 1760561 w 4053385"/>
              <a:gd name="connsiteY34" fmla="*/ 614149 h 5529319"/>
              <a:gd name="connsiteX35" fmla="*/ 1924334 w 4053385"/>
              <a:gd name="connsiteY35" fmla="*/ 614149 h 5529319"/>
              <a:gd name="connsiteX36" fmla="*/ 2006221 w 4053385"/>
              <a:gd name="connsiteY36" fmla="*/ 614149 h 5529319"/>
              <a:gd name="connsiteX37" fmla="*/ 2033516 w 4053385"/>
              <a:gd name="connsiteY37" fmla="*/ 818865 h 5529319"/>
              <a:gd name="connsiteX38" fmla="*/ 2033516 w 4053385"/>
              <a:gd name="connsiteY38" fmla="*/ 1160059 h 5529319"/>
              <a:gd name="connsiteX39" fmla="*/ 1951630 w 4053385"/>
              <a:gd name="connsiteY39" fmla="*/ 1228298 h 5529319"/>
              <a:gd name="connsiteX40" fmla="*/ 1910686 w 4053385"/>
              <a:gd name="connsiteY40" fmla="*/ 1241946 h 5529319"/>
              <a:gd name="connsiteX41" fmla="*/ 1842448 w 4053385"/>
              <a:gd name="connsiteY41" fmla="*/ 1282889 h 5529319"/>
              <a:gd name="connsiteX42" fmla="*/ 1787857 w 4053385"/>
              <a:gd name="connsiteY42" fmla="*/ 1310185 h 5529319"/>
              <a:gd name="connsiteX43" fmla="*/ 1746913 w 4053385"/>
              <a:gd name="connsiteY43" fmla="*/ 1446662 h 5529319"/>
              <a:gd name="connsiteX44" fmla="*/ 1842448 w 4053385"/>
              <a:gd name="connsiteY44" fmla="*/ 1937982 h 5529319"/>
              <a:gd name="connsiteX45" fmla="*/ 1856095 w 4053385"/>
              <a:gd name="connsiteY45" fmla="*/ 1978925 h 5529319"/>
              <a:gd name="connsiteX46" fmla="*/ 1897039 w 4053385"/>
              <a:gd name="connsiteY46" fmla="*/ 2019868 h 5529319"/>
              <a:gd name="connsiteX47" fmla="*/ 2197289 w 4053385"/>
              <a:gd name="connsiteY47" fmla="*/ 2251880 h 5529319"/>
              <a:gd name="connsiteX48" fmla="*/ 2238233 w 4053385"/>
              <a:gd name="connsiteY48" fmla="*/ 2265528 h 5529319"/>
              <a:gd name="connsiteX49" fmla="*/ 2361063 w 4053385"/>
              <a:gd name="connsiteY49" fmla="*/ 2415653 h 5529319"/>
              <a:gd name="connsiteX50" fmla="*/ 2524836 w 4053385"/>
              <a:gd name="connsiteY50" fmla="*/ 2688608 h 5529319"/>
              <a:gd name="connsiteX51" fmla="*/ 2565779 w 4053385"/>
              <a:gd name="connsiteY51" fmla="*/ 2702256 h 5529319"/>
              <a:gd name="connsiteX52" fmla="*/ 2606722 w 4053385"/>
              <a:gd name="connsiteY52" fmla="*/ 2729552 h 5529319"/>
              <a:gd name="connsiteX53" fmla="*/ 2634018 w 4053385"/>
              <a:gd name="connsiteY53" fmla="*/ 2743200 h 5529319"/>
              <a:gd name="connsiteX54" fmla="*/ 2975212 w 4053385"/>
              <a:gd name="connsiteY54" fmla="*/ 2825086 h 5529319"/>
              <a:gd name="connsiteX55" fmla="*/ 3070746 w 4053385"/>
              <a:gd name="connsiteY55" fmla="*/ 3725838 h 5529319"/>
              <a:gd name="connsiteX56" fmla="*/ 3084394 w 4053385"/>
              <a:gd name="connsiteY56" fmla="*/ 3835020 h 5529319"/>
              <a:gd name="connsiteX57" fmla="*/ 3125337 w 4053385"/>
              <a:gd name="connsiteY57" fmla="*/ 4217158 h 5529319"/>
              <a:gd name="connsiteX58" fmla="*/ 3098042 w 4053385"/>
              <a:gd name="connsiteY58" fmla="*/ 4749420 h 5529319"/>
              <a:gd name="connsiteX59" fmla="*/ 3220871 w 4053385"/>
              <a:gd name="connsiteY59" fmla="*/ 5527343 h 5529319"/>
              <a:gd name="connsiteX60" fmla="*/ 3357349 w 4053385"/>
              <a:gd name="connsiteY60" fmla="*/ 5513695 h 5529319"/>
              <a:gd name="connsiteX61" fmla="*/ 3370997 w 4053385"/>
              <a:gd name="connsiteY61" fmla="*/ 5472752 h 5529319"/>
              <a:gd name="connsiteX62" fmla="*/ 3357349 w 4053385"/>
              <a:gd name="connsiteY62" fmla="*/ 5172501 h 5529319"/>
              <a:gd name="connsiteX63" fmla="*/ 3302758 w 4053385"/>
              <a:gd name="connsiteY63" fmla="*/ 4776716 h 5529319"/>
              <a:gd name="connsiteX64" fmla="*/ 3302758 w 4053385"/>
              <a:gd name="connsiteY64" fmla="*/ 4353635 h 5529319"/>
              <a:gd name="connsiteX65" fmla="*/ 3248167 w 4053385"/>
              <a:gd name="connsiteY65" fmla="*/ 3766782 h 5529319"/>
              <a:gd name="connsiteX66" fmla="*/ 3398292 w 4053385"/>
              <a:gd name="connsiteY66" fmla="*/ 3575713 h 5529319"/>
              <a:gd name="connsiteX67" fmla="*/ 3712191 w 4053385"/>
              <a:gd name="connsiteY67" fmla="*/ 3248167 h 5529319"/>
              <a:gd name="connsiteX68" fmla="*/ 3971498 w 4053385"/>
              <a:gd name="connsiteY68" fmla="*/ 3220871 h 5529319"/>
              <a:gd name="connsiteX69" fmla="*/ 4053385 w 4053385"/>
              <a:gd name="connsiteY69" fmla="*/ 3166280 h 5529319"/>
              <a:gd name="connsiteX70" fmla="*/ 4053385 w 4053385"/>
              <a:gd name="connsiteY70" fmla="*/ 3057098 h 5529319"/>
              <a:gd name="connsiteX71" fmla="*/ 4039737 w 4053385"/>
              <a:gd name="connsiteY71" fmla="*/ 2634017 h 5529319"/>
              <a:gd name="connsiteX72" fmla="*/ 3835021 w 4053385"/>
              <a:gd name="connsiteY72" fmla="*/ 2470244 h 5529319"/>
              <a:gd name="connsiteX73" fmla="*/ 3794077 w 4053385"/>
              <a:gd name="connsiteY73" fmla="*/ 2442949 h 5529319"/>
              <a:gd name="connsiteX74" fmla="*/ 3739486 w 4053385"/>
              <a:gd name="connsiteY74" fmla="*/ 2442949 h 5529319"/>
              <a:gd name="connsiteX75" fmla="*/ 3562065 w 4053385"/>
              <a:gd name="connsiteY75" fmla="*/ 2361062 h 5529319"/>
              <a:gd name="connsiteX76" fmla="*/ 3548418 w 4053385"/>
              <a:gd name="connsiteY76" fmla="*/ 2361062 h 5529319"/>
              <a:gd name="connsiteX77" fmla="*/ 3452883 w 4053385"/>
              <a:gd name="connsiteY77" fmla="*/ 2292823 h 5529319"/>
              <a:gd name="connsiteX78" fmla="*/ 3439236 w 4053385"/>
              <a:gd name="connsiteY78" fmla="*/ 2251880 h 5529319"/>
              <a:gd name="connsiteX79" fmla="*/ 3398292 w 4053385"/>
              <a:gd name="connsiteY79" fmla="*/ 2197289 h 5529319"/>
              <a:gd name="connsiteX80" fmla="*/ 3384645 w 4053385"/>
              <a:gd name="connsiteY80" fmla="*/ 2169994 h 5529319"/>
              <a:gd name="connsiteX81" fmla="*/ 3220871 w 4053385"/>
              <a:gd name="connsiteY81" fmla="*/ 2101755 h 5529319"/>
              <a:gd name="connsiteX82" fmla="*/ 2879677 w 4053385"/>
              <a:gd name="connsiteY82" fmla="*/ 2265528 h 5529319"/>
              <a:gd name="connsiteX83" fmla="*/ 2511188 w 4053385"/>
              <a:gd name="connsiteY83" fmla="*/ 2047164 h 5529319"/>
              <a:gd name="connsiteX84" fmla="*/ 2552131 w 4053385"/>
              <a:gd name="connsiteY84" fmla="*/ 1815152 h 5529319"/>
              <a:gd name="connsiteX85" fmla="*/ 2743200 w 4053385"/>
              <a:gd name="connsiteY85" fmla="*/ 1269241 h 5529319"/>
              <a:gd name="connsiteX86" fmla="*/ 2866030 w 4053385"/>
              <a:gd name="connsiteY86" fmla="*/ 1091820 h 5529319"/>
              <a:gd name="connsiteX87" fmla="*/ 3111689 w 4053385"/>
              <a:gd name="connsiteY87" fmla="*/ 1009934 h 5529319"/>
              <a:gd name="connsiteX88" fmla="*/ 3138985 w 4053385"/>
              <a:gd name="connsiteY88" fmla="*/ 1037229 h 5529319"/>
              <a:gd name="connsiteX89" fmla="*/ 3138985 w 4053385"/>
              <a:gd name="connsiteY89" fmla="*/ 1037229 h 5529319"/>
              <a:gd name="connsiteX90" fmla="*/ 3330054 w 4053385"/>
              <a:gd name="connsiteY90" fmla="*/ 696035 h 5529319"/>
              <a:gd name="connsiteX91" fmla="*/ 3521122 w 4053385"/>
              <a:gd name="connsiteY91" fmla="*/ 641444 h 5529319"/>
              <a:gd name="connsiteX92" fmla="*/ 3562065 w 4053385"/>
              <a:gd name="connsiteY92" fmla="*/ 614149 h 5529319"/>
              <a:gd name="connsiteX93" fmla="*/ 3807725 w 4053385"/>
              <a:gd name="connsiteY93" fmla="*/ 696035 h 5529319"/>
              <a:gd name="connsiteX94" fmla="*/ 3807725 w 4053385"/>
              <a:gd name="connsiteY94" fmla="*/ 914400 h 5529319"/>
              <a:gd name="connsiteX95" fmla="*/ 3671248 w 4053385"/>
              <a:gd name="connsiteY95" fmla="*/ 477671 h 5529319"/>
              <a:gd name="connsiteX96" fmla="*/ 3603009 w 4053385"/>
              <a:gd name="connsiteY96" fmla="*/ 313898 h 552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053385" h="5529319">
                <a:moveTo>
                  <a:pt x="3603009" y="313898"/>
                </a:moveTo>
                <a:cubicBezTo>
                  <a:pt x="3394278" y="202575"/>
                  <a:pt x="3398292" y="282053"/>
                  <a:pt x="3398292" y="191068"/>
                </a:cubicBezTo>
                <a:cubicBezTo>
                  <a:pt x="3134461" y="163297"/>
                  <a:pt x="3225898" y="163773"/>
                  <a:pt x="3125337" y="163773"/>
                </a:cubicBezTo>
                <a:cubicBezTo>
                  <a:pt x="2952589" y="192564"/>
                  <a:pt x="3016908" y="191068"/>
                  <a:pt x="2934268" y="191068"/>
                </a:cubicBezTo>
                <a:lnTo>
                  <a:pt x="2729552" y="191068"/>
                </a:lnTo>
                <a:lnTo>
                  <a:pt x="2620370" y="191068"/>
                </a:lnTo>
                <a:cubicBezTo>
                  <a:pt x="2591270" y="409313"/>
                  <a:pt x="2661917" y="395785"/>
                  <a:pt x="2552131" y="395785"/>
                </a:cubicBezTo>
                <a:cubicBezTo>
                  <a:pt x="2509696" y="332130"/>
                  <a:pt x="2524836" y="371244"/>
                  <a:pt x="2524836" y="272955"/>
                </a:cubicBezTo>
                <a:cubicBezTo>
                  <a:pt x="2512287" y="185110"/>
                  <a:pt x="2540305" y="177784"/>
                  <a:pt x="2470245" y="163773"/>
                </a:cubicBezTo>
                <a:cubicBezTo>
                  <a:pt x="2461323" y="161989"/>
                  <a:pt x="2452048" y="163773"/>
                  <a:pt x="2442949" y="163773"/>
                </a:cubicBezTo>
                <a:cubicBezTo>
                  <a:pt x="2388358" y="195618"/>
                  <a:pt x="2334941" y="229566"/>
                  <a:pt x="2279176" y="259307"/>
                </a:cubicBezTo>
                <a:cubicBezTo>
                  <a:pt x="2266483" y="266077"/>
                  <a:pt x="2238233" y="272955"/>
                  <a:pt x="2238233" y="272955"/>
                </a:cubicBezTo>
                <a:cubicBezTo>
                  <a:pt x="2018375" y="419526"/>
                  <a:pt x="2033516" y="327419"/>
                  <a:pt x="2033516" y="464023"/>
                </a:cubicBezTo>
                <a:cubicBezTo>
                  <a:pt x="1969827" y="473122"/>
                  <a:pt x="1906685" y="487750"/>
                  <a:pt x="1842448" y="491319"/>
                </a:cubicBezTo>
                <a:cubicBezTo>
                  <a:pt x="1823720" y="492359"/>
                  <a:pt x="1806250" y="481350"/>
                  <a:pt x="1787857" y="477671"/>
                </a:cubicBezTo>
                <a:cubicBezTo>
                  <a:pt x="1783396" y="476779"/>
                  <a:pt x="1778758" y="477671"/>
                  <a:pt x="1774209" y="477671"/>
                </a:cubicBezTo>
                <a:cubicBezTo>
                  <a:pt x="1455780" y="463197"/>
                  <a:pt x="1574145" y="464023"/>
                  <a:pt x="1419367" y="464023"/>
                </a:cubicBezTo>
                <a:cubicBezTo>
                  <a:pt x="1404714" y="332151"/>
                  <a:pt x="1405719" y="382389"/>
                  <a:pt x="1405719" y="313898"/>
                </a:cubicBezTo>
                <a:cubicBezTo>
                  <a:pt x="1545962" y="5364"/>
                  <a:pt x="1652135" y="13647"/>
                  <a:pt x="1514901" y="13647"/>
                </a:cubicBezTo>
                <a:lnTo>
                  <a:pt x="1187355" y="13647"/>
                </a:lnTo>
                <a:lnTo>
                  <a:pt x="0" y="0"/>
                </a:lnTo>
                <a:lnTo>
                  <a:pt x="13648" y="218364"/>
                </a:lnTo>
                <a:cubicBezTo>
                  <a:pt x="268350" y="190063"/>
                  <a:pt x="176917" y="191068"/>
                  <a:pt x="286603" y="191068"/>
                </a:cubicBezTo>
                <a:cubicBezTo>
                  <a:pt x="636861" y="206297"/>
                  <a:pt x="495769" y="204716"/>
                  <a:pt x="709683" y="204716"/>
                </a:cubicBezTo>
                <a:cubicBezTo>
                  <a:pt x="786390" y="248548"/>
                  <a:pt x="798009" y="244073"/>
                  <a:pt x="846161" y="300250"/>
                </a:cubicBezTo>
                <a:cubicBezTo>
                  <a:pt x="860964" y="317520"/>
                  <a:pt x="869630" y="340279"/>
                  <a:pt x="887104" y="354841"/>
                </a:cubicBezTo>
                <a:cubicBezTo>
                  <a:pt x="898156" y="364051"/>
                  <a:pt x="928048" y="368489"/>
                  <a:pt x="928048" y="368489"/>
                </a:cubicBezTo>
                <a:cubicBezTo>
                  <a:pt x="1041345" y="387372"/>
                  <a:pt x="982262" y="382137"/>
                  <a:pt x="1105468" y="382137"/>
                </a:cubicBezTo>
                <a:lnTo>
                  <a:pt x="1310185" y="382137"/>
                </a:lnTo>
                <a:lnTo>
                  <a:pt x="1392071" y="436728"/>
                </a:lnTo>
                <a:lnTo>
                  <a:pt x="1433015" y="464023"/>
                </a:lnTo>
                <a:cubicBezTo>
                  <a:pt x="1442113" y="477671"/>
                  <a:pt x="1448712" y="493369"/>
                  <a:pt x="1460310" y="504967"/>
                </a:cubicBezTo>
                <a:cubicBezTo>
                  <a:pt x="1483911" y="528568"/>
                  <a:pt x="1529091" y="543506"/>
                  <a:pt x="1555845" y="559558"/>
                </a:cubicBezTo>
                <a:cubicBezTo>
                  <a:pt x="1561361" y="562868"/>
                  <a:pt x="1564943" y="568656"/>
                  <a:pt x="1569492" y="573205"/>
                </a:cubicBezTo>
                <a:cubicBezTo>
                  <a:pt x="1672839" y="635214"/>
                  <a:pt x="1611204" y="614149"/>
                  <a:pt x="1760561" y="614149"/>
                </a:cubicBezTo>
                <a:lnTo>
                  <a:pt x="1924334" y="614149"/>
                </a:lnTo>
                <a:lnTo>
                  <a:pt x="2006221" y="614149"/>
                </a:lnTo>
                <a:cubicBezTo>
                  <a:pt x="2035760" y="791384"/>
                  <a:pt x="2033516" y="722578"/>
                  <a:pt x="2033516" y="818865"/>
                </a:cubicBezTo>
                <a:lnTo>
                  <a:pt x="2033516" y="1160059"/>
                </a:lnTo>
                <a:cubicBezTo>
                  <a:pt x="2006221" y="1182805"/>
                  <a:pt x="1981193" y="1208589"/>
                  <a:pt x="1951630" y="1228298"/>
                </a:cubicBezTo>
                <a:cubicBezTo>
                  <a:pt x="1939660" y="1236278"/>
                  <a:pt x="1923553" y="1235512"/>
                  <a:pt x="1910686" y="1241946"/>
                </a:cubicBezTo>
                <a:cubicBezTo>
                  <a:pt x="1886960" y="1253809"/>
                  <a:pt x="1864942" y="1268830"/>
                  <a:pt x="1842448" y="1282889"/>
                </a:cubicBezTo>
                <a:cubicBezTo>
                  <a:pt x="1794737" y="1312708"/>
                  <a:pt x="1818734" y="1310185"/>
                  <a:pt x="1787857" y="1310185"/>
                </a:cubicBezTo>
                <a:cubicBezTo>
                  <a:pt x="1716631" y="1357667"/>
                  <a:pt x="1746913" y="1321077"/>
                  <a:pt x="1746913" y="1446662"/>
                </a:cubicBezTo>
                <a:cubicBezTo>
                  <a:pt x="1778758" y="1610435"/>
                  <a:pt x="1808922" y="1774544"/>
                  <a:pt x="1842448" y="1937982"/>
                </a:cubicBezTo>
                <a:cubicBezTo>
                  <a:pt x="1845339" y="1952074"/>
                  <a:pt x="1848115" y="1966955"/>
                  <a:pt x="1856095" y="1978925"/>
                </a:cubicBezTo>
                <a:cubicBezTo>
                  <a:pt x="1866801" y="1994984"/>
                  <a:pt x="1897039" y="2019868"/>
                  <a:pt x="1897039" y="2019868"/>
                </a:cubicBezTo>
                <a:cubicBezTo>
                  <a:pt x="1997122" y="2097205"/>
                  <a:pt x="2094644" y="2177976"/>
                  <a:pt x="2197289" y="2251880"/>
                </a:cubicBezTo>
                <a:cubicBezTo>
                  <a:pt x="2208964" y="2260286"/>
                  <a:pt x="2238233" y="2265528"/>
                  <a:pt x="2238233" y="2265528"/>
                </a:cubicBezTo>
                <a:cubicBezTo>
                  <a:pt x="2364106" y="2405386"/>
                  <a:pt x="2361063" y="2340801"/>
                  <a:pt x="2361063" y="2415653"/>
                </a:cubicBezTo>
                <a:cubicBezTo>
                  <a:pt x="2415654" y="2506638"/>
                  <a:pt x="2463163" y="2602266"/>
                  <a:pt x="2524836" y="2688608"/>
                </a:cubicBezTo>
                <a:cubicBezTo>
                  <a:pt x="2533198" y="2700314"/>
                  <a:pt x="2552912" y="2695822"/>
                  <a:pt x="2565779" y="2702256"/>
                </a:cubicBezTo>
                <a:cubicBezTo>
                  <a:pt x="2580450" y="2709592"/>
                  <a:pt x="2592657" y="2721113"/>
                  <a:pt x="2606722" y="2729552"/>
                </a:cubicBezTo>
                <a:cubicBezTo>
                  <a:pt x="2615445" y="2734786"/>
                  <a:pt x="2624919" y="2738651"/>
                  <a:pt x="2634018" y="2743200"/>
                </a:cubicBezTo>
                <a:lnTo>
                  <a:pt x="2975212" y="2825086"/>
                </a:lnTo>
                <a:cubicBezTo>
                  <a:pt x="3007057" y="3125337"/>
                  <a:pt x="3038294" y="3425652"/>
                  <a:pt x="3070746" y="3725838"/>
                </a:cubicBezTo>
                <a:cubicBezTo>
                  <a:pt x="3074688" y="3762303"/>
                  <a:pt x="3084394" y="3835020"/>
                  <a:pt x="3084394" y="3835020"/>
                </a:cubicBezTo>
                <a:cubicBezTo>
                  <a:pt x="3125839" y="4208032"/>
                  <a:pt x="3125337" y="4079924"/>
                  <a:pt x="3125337" y="4217158"/>
                </a:cubicBezTo>
                <a:cubicBezTo>
                  <a:pt x="3111414" y="4732293"/>
                  <a:pt x="3186990" y="4571517"/>
                  <a:pt x="3098042" y="4749420"/>
                </a:cubicBezTo>
                <a:lnTo>
                  <a:pt x="3220871" y="5527343"/>
                </a:lnTo>
                <a:cubicBezTo>
                  <a:pt x="3266364" y="5522794"/>
                  <a:pt x="3314382" y="5529319"/>
                  <a:pt x="3357349" y="5513695"/>
                </a:cubicBezTo>
                <a:cubicBezTo>
                  <a:pt x="3370869" y="5508779"/>
                  <a:pt x="3370997" y="5472752"/>
                  <a:pt x="3370997" y="5472752"/>
                </a:cubicBezTo>
                <a:lnTo>
                  <a:pt x="3357349" y="5172501"/>
                </a:lnTo>
                <a:cubicBezTo>
                  <a:pt x="3299883" y="4813339"/>
                  <a:pt x="3302758" y="4946485"/>
                  <a:pt x="3302758" y="4776716"/>
                </a:cubicBezTo>
                <a:lnTo>
                  <a:pt x="3302758" y="4353635"/>
                </a:lnTo>
                <a:cubicBezTo>
                  <a:pt x="3244035" y="3839805"/>
                  <a:pt x="3248167" y="4036224"/>
                  <a:pt x="3248167" y="3766782"/>
                </a:cubicBezTo>
                <a:cubicBezTo>
                  <a:pt x="3378717" y="3592714"/>
                  <a:pt x="3322745" y="3651260"/>
                  <a:pt x="3398292" y="3575713"/>
                </a:cubicBezTo>
                <a:cubicBezTo>
                  <a:pt x="3646081" y="3225893"/>
                  <a:pt x="3496506" y="3248167"/>
                  <a:pt x="3712191" y="3248167"/>
                </a:cubicBezTo>
                <a:cubicBezTo>
                  <a:pt x="3798627" y="3239068"/>
                  <a:pt x="3886985" y="3241154"/>
                  <a:pt x="3971498" y="3220871"/>
                </a:cubicBezTo>
                <a:cubicBezTo>
                  <a:pt x="4003397" y="3213215"/>
                  <a:pt x="4053385" y="3166280"/>
                  <a:pt x="4053385" y="3166280"/>
                </a:cubicBezTo>
                <a:lnTo>
                  <a:pt x="4053385" y="3057098"/>
                </a:lnTo>
                <a:lnTo>
                  <a:pt x="4039737" y="2634017"/>
                </a:lnTo>
                <a:cubicBezTo>
                  <a:pt x="3971498" y="2579426"/>
                  <a:pt x="3904001" y="2523895"/>
                  <a:pt x="3835021" y="2470244"/>
                </a:cubicBezTo>
                <a:cubicBezTo>
                  <a:pt x="3822073" y="2460174"/>
                  <a:pt x="3809849" y="2447455"/>
                  <a:pt x="3794077" y="2442949"/>
                </a:cubicBezTo>
                <a:cubicBezTo>
                  <a:pt x="3776580" y="2437950"/>
                  <a:pt x="3757683" y="2442949"/>
                  <a:pt x="3739486" y="2442949"/>
                </a:cubicBezTo>
                <a:cubicBezTo>
                  <a:pt x="3635383" y="2385113"/>
                  <a:pt x="3648030" y="2378255"/>
                  <a:pt x="3562065" y="2361062"/>
                </a:cubicBezTo>
                <a:cubicBezTo>
                  <a:pt x="3557604" y="2360170"/>
                  <a:pt x="3552967" y="2361062"/>
                  <a:pt x="3548418" y="2361062"/>
                </a:cubicBezTo>
                <a:cubicBezTo>
                  <a:pt x="3516573" y="2338316"/>
                  <a:pt x="3480555" y="2320495"/>
                  <a:pt x="3452883" y="2292823"/>
                </a:cubicBezTo>
                <a:cubicBezTo>
                  <a:pt x="3442711" y="2282651"/>
                  <a:pt x="3446373" y="2264370"/>
                  <a:pt x="3439236" y="2251880"/>
                </a:cubicBezTo>
                <a:cubicBezTo>
                  <a:pt x="3427951" y="2232131"/>
                  <a:pt x="3410909" y="2216215"/>
                  <a:pt x="3398292" y="2197289"/>
                </a:cubicBezTo>
                <a:cubicBezTo>
                  <a:pt x="3392649" y="2188825"/>
                  <a:pt x="3389194" y="2179092"/>
                  <a:pt x="3384645" y="2169994"/>
                </a:cubicBezTo>
                <a:cubicBezTo>
                  <a:pt x="3260032" y="2092110"/>
                  <a:pt x="3318381" y="2101755"/>
                  <a:pt x="3220871" y="2101755"/>
                </a:cubicBezTo>
                <a:cubicBezTo>
                  <a:pt x="2928411" y="2277231"/>
                  <a:pt x="3054022" y="2265528"/>
                  <a:pt x="2879677" y="2265528"/>
                </a:cubicBezTo>
                <a:lnTo>
                  <a:pt x="2511188" y="2047164"/>
                </a:lnTo>
                <a:lnTo>
                  <a:pt x="2552131" y="1815152"/>
                </a:lnTo>
                <a:lnTo>
                  <a:pt x="2743200" y="1269241"/>
                </a:lnTo>
                <a:cubicBezTo>
                  <a:pt x="2843860" y="1096681"/>
                  <a:pt x="2782206" y="1133732"/>
                  <a:pt x="2866030" y="1091820"/>
                </a:cubicBezTo>
                <a:cubicBezTo>
                  <a:pt x="3035582" y="1001392"/>
                  <a:pt x="3016926" y="934124"/>
                  <a:pt x="3111689" y="1009934"/>
                </a:cubicBezTo>
                <a:cubicBezTo>
                  <a:pt x="3121737" y="1017972"/>
                  <a:pt x="3129886" y="1028131"/>
                  <a:pt x="3138985" y="1037229"/>
                </a:cubicBezTo>
                <a:lnTo>
                  <a:pt x="3138985" y="1037229"/>
                </a:lnTo>
                <a:cubicBezTo>
                  <a:pt x="3337381" y="725465"/>
                  <a:pt x="3330054" y="855609"/>
                  <a:pt x="3330054" y="696035"/>
                </a:cubicBezTo>
                <a:lnTo>
                  <a:pt x="3521122" y="641444"/>
                </a:lnTo>
                <a:cubicBezTo>
                  <a:pt x="3566381" y="628133"/>
                  <a:pt x="3562065" y="641622"/>
                  <a:pt x="3562065" y="614149"/>
                </a:cubicBezTo>
                <a:lnTo>
                  <a:pt x="3807725" y="696035"/>
                </a:lnTo>
                <a:lnTo>
                  <a:pt x="3807725" y="914400"/>
                </a:lnTo>
                <a:lnTo>
                  <a:pt x="3671248" y="477671"/>
                </a:lnTo>
                <a:lnTo>
                  <a:pt x="3603009" y="3138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0400" y="5791200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5334000"/>
            <a:ext cx="2286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 rot="3933158">
            <a:off x="6589713" y="511175"/>
            <a:ext cx="492125" cy="473075"/>
          </a:xfrm>
          <a:custGeom>
            <a:avLst/>
            <a:gdLst>
              <a:gd name="connsiteX0" fmla="*/ 136478 w 300251"/>
              <a:gd name="connsiteY0" fmla="*/ 300251 h 300251"/>
              <a:gd name="connsiteX1" fmla="*/ 13648 w 300251"/>
              <a:gd name="connsiteY1" fmla="*/ 204717 h 300251"/>
              <a:gd name="connsiteX2" fmla="*/ 0 w 300251"/>
              <a:gd name="connsiteY2" fmla="*/ 122830 h 300251"/>
              <a:gd name="connsiteX3" fmla="*/ 109182 w 300251"/>
              <a:gd name="connsiteY3" fmla="*/ 27296 h 300251"/>
              <a:gd name="connsiteX4" fmla="*/ 109182 w 300251"/>
              <a:gd name="connsiteY4" fmla="*/ 27296 h 300251"/>
              <a:gd name="connsiteX5" fmla="*/ 300251 w 300251"/>
              <a:gd name="connsiteY5" fmla="*/ 0 h 30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251" h="300251">
                <a:moveTo>
                  <a:pt x="136478" y="300251"/>
                </a:moveTo>
                <a:lnTo>
                  <a:pt x="13648" y="204717"/>
                </a:lnTo>
                <a:lnTo>
                  <a:pt x="0" y="122830"/>
                </a:lnTo>
                <a:cubicBezTo>
                  <a:pt x="89080" y="33751"/>
                  <a:pt x="47361" y="58208"/>
                  <a:pt x="109182" y="27296"/>
                </a:cubicBezTo>
                <a:lnTo>
                  <a:pt x="109182" y="27296"/>
                </a:lnTo>
                <a:lnTo>
                  <a:pt x="300251" y="0"/>
                </a:ln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3303588"/>
            <a:ext cx="2362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sym typeface="Wingdings"/>
              </a:rPr>
              <a:t>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oper Black" pitchFamily="18" charset="0"/>
                <a:cs typeface="+mn-cs"/>
              </a:rPr>
              <a:t>Sao Paulo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981200"/>
            <a:ext cx="175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Cooper Black" pitchFamily="18" charset="0"/>
                <a:cs typeface="+mn-cs"/>
              </a:rPr>
              <a:t>Lima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sym typeface="Wingdings"/>
              </a:rPr>
              <a:t></a:t>
            </a:r>
            <a:endParaRPr lang="en-US" sz="2400" dirty="0">
              <a:solidFill>
                <a:srgbClr val="FF0000"/>
              </a:solidFill>
              <a:latin typeface="Cooper Black" pitchFamily="18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3505200"/>
            <a:ext cx="2057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Cooper Black" pitchFamily="18" charset="0"/>
                <a:cs typeface="+mn-cs"/>
              </a:rPr>
              <a:t>Buenos</a:t>
            </a:r>
            <a:br>
              <a:rPr lang="en-US" sz="2400" dirty="0">
                <a:solidFill>
                  <a:srgbClr val="FF0000"/>
                </a:solidFill>
                <a:latin typeface="Cooper Black" pitchFamily="18" charset="0"/>
                <a:cs typeface="+mn-cs"/>
              </a:rPr>
            </a:br>
            <a:r>
              <a:rPr lang="en-US" sz="2400" dirty="0">
                <a:solidFill>
                  <a:srgbClr val="FF0000"/>
                </a:solidFill>
                <a:latin typeface="Cooper Black" pitchFamily="18" charset="0"/>
                <a:cs typeface="+mn-cs"/>
              </a:rPr>
              <a:t>Aires   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sym typeface="Wingdings"/>
              </a:rPr>
              <a:t></a:t>
            </a:r>
            <a:endParaRPr lang="en-US" sz="2400" dirty="0">
              <a:solidFill>
                <a:srgbClr val="FF0000"/>
              </a:solidFill>
              <a:latin typeface="Cooper Black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3126" t="10309" r="11874" b="5154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676400"/>
            <a:ext cx="3810000" cy="16158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           1823     President Monroe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     Latin America is independent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100" dirty="0"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ernard MT Condensed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Threat to America’s peace &amp; safety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3981271"/>
            <a:ext cx="2819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         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Toussaint L’Ouvture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France, Spain, &amp; England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slavery in Haiti  (1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st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 one)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1143000"/>
            <a:ext cx="39624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            outposts of control for Europe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Catholicism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                           mother countries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                            Mining precious metals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  <a:cs typeface="+mn-cs"/>
              </a:rPr>
              <a:t>Viceroys</a:t>
            </a:r>
          </a:p>
        </p:txBody>
      </p:sp>
      <p:sp>
        <p:nvSpPr>
          <p:cNvPr id="7" name="Freeform 6"/>
          <p:cNvSpPr/>
          <p:nvPr/>
        </p:nvSpPr>
        <p:spPr>
          <a:xfrm>
            <a:off x="1160463" y="3497263"/>
            <a:ext cx="4984750" cy="2968625"/>
          </a:xfrm>
          <a:custGeom>
            <a:avLst/>
            <a:gdLst>
              <a:gd name="connsiteX0" fmla="*/ 54591 w 4984740"/>
              <a:gd name="connsiteY0" fmla="*/ 38082 h 2969988"/>
              <a:gd name="connsiteX1" fmla="*/ 54591 w 4984740"/>
              <a:gd name="connsiteY1" fmla="*/ 583993 h 2969988"/>
              <a:gd name="connsiteX2" fmla="*/ 163773 w 4984740"/>
              <a:gd name="connsiteY2" fmla="*/ 706822 h 2969988"/>
              <a:gd name="connsiteX3" fmla="*/ 191068 w 4984740"/>
              <a:gd name="connsiteY3" fmla="*/ 761413 h 2969988"/>
              <a:gd name="connsiteX4" fmla="*/ 477671 w 4984740"/>
              <a:gd name="connsiteY4" fmla="*/ 1088960 h 2969988"/>
              <a:gd name="connsiteX5" fmla="*/ 259307 w 4984740"/>
              <a:gd name="connsiteY5" fmla="*/ 570345 h 2969988"/>
              <a:gd name="connsiteX6" fmla="*/ 136477 w 4984740"/>
              <a:gd name="connsiteY6" fmla="*/ 324685 h 2969988"/>
              <a:gd name="connsiteX7" fmla="*/ 423080 w 4984740"/>
              <a:gd name="connsiteY7" fmla="*/ 283742 h 2969988"/>
              <a:gd name="connsiteX8" fmla="*/ 464024 w 4984740"/>
              <a:gd name="connsiteY8" fmla="*/ 338333 h 2969988"/>
              <a:gd name="connsiteX9" fmla="*/ 504967 w 4984740"/>
              <a:gd name="connsiteY9" fmla="*/ 379276 h 2969988"/>
              <a:gd name="connsiteX10" fmla="*/ 559558 w 4984740"/>
              <a:gd name="connsiteY10" fmla="*/ 652231 h 2969988"/>
              <a:gd name="connsiteX11" fmla="*/ 805218 w 4984740"/>
              <a:gd name="connsiteY11" fmla="*/ 1198142 h 2969988"/>
              <a:gd name="connsiteX12" fmla="*/ 955343 w 4984740"/>
              <a:gd name="connsiteY12" fmla="*/ 1430154 h 2969988"/>
              <a:gd name="connsiteX13" fmla="*/ 1050877 w 4984740"/>
              <a:gd name="connsiteY13" fmla="*/ 1512040 h 2969988"/>
              <a:gd name="connsiteX14" fmla="*/ 1091821 w 4984740"/>
              <a:gd name="connsiteY14" fmla="*/ 1552984 h 2969988"/>
              <a:gd name="connsiteX15" fmla="*/ 1146412 w 4984740"/>
              <a:gd name="connsiteY15" fmla="*/ 1621222 h 2969988"/>
              <a:gd name="connsiteX16" fmla="*/ 1282889 w 4984740"/>
              <a:gd name="connsiteY16" fmla="*/ 1744052 h 2969988"/>
              <a:gd name="connsiteX17" fmla="*/ 1323833 w 4984740"/>
              <a:gd name="connsiteY17" fmla="*/ 1771348 h 2969988"/>
              <a:gd name="connsiteX18" fmla="*/ 1501253 w 4984740"/>
              <a:gd name="connsiteY18" fmla="*/ 1784996 h 2969988"/>
              <a:gd name="connsiteX19" fmla="*/ 2129050 w 4984740"/>
              <a:gd name="connsiteY19" fmla="*/ 1976064 h 2969988"/>
              <a:gd name="connsiteX20" fmla="*/ 2265528 w 4984740"/>
              <a:gd name="connsiteY20" fmla="*/ 2057951 h 2969988"/>
              <a:gd name="connsiteX21" fmla="*/ 2374710 w 4984740"/>
              <a:gd name="connsiteY21" fmla="*/ 2071599 h 2969988"/>
              <a:gd name="connsiteX22" fmla="*/ 2470244 w 4984740"/>
              <a:gd name="connsiteY22" fmla="*/ 2098894 h 2969988"/>
              <a:gd name="connsiteX23" fmla="*/ 2524836 w 4984740"/>
              <a:gd name="connsiteY23" fmla="*/ 2126190 h 2969988"/>
              <a:gd name="connsiteX24" fmla="*/ 2674961 w 4984740"/>
              <a:gd name="connsiteY24" fmla="*/ 2139837 h 2969988"/>
              <a:gd name="connsiteX25" fmla="*/ 2811439 w 4984740"/>
              <a:gd name="connsiteY25" fmla="*/ 2221724 h 2969988"/>
              <a:gd name="connsiteX26" fmla="*/ 2879677 w 4984740"/>
              <a:gd name="connsiteY26" fmla="*/ 2276315 h 2969988"/>
              <a:gd name="connsiteX27" fmla="*/ 3029803 w 4984740"/>
              <a:gd name="connsiteY27" fmla="*/ 2385497 h 2969988"/>
              <a:gd name="connsiteX28" fmla="*/ 3070746 w 4984740"/>
              <a:gd name="connsiteY28" fmla="*/ 2399145 h 2969988"/>
              <a:gd name="connsiteX29" fmla="*/ 3111689 w 4984740"/>
              <a:gd name="connsiteY29" fmla="*/ 2426440 h 2969988"/>
              <a:gd name="connsiteX30" fmla="*/ 3398292 w 4984740"/>
              <a:gd name="connsiteY30" fmla="*/ 2399145 h 2969988"/>
              <a:gd name="connsiteX31" fmla="*/ 3493827 w 4984740"/>
              <a:gd name="connsiteY31" fmla="*/ 2535622 h 2969988"/>
              <a:gd name="connsiteX32" fmla="*/ 3384644 w 4984740"/>
              <a:gd name="connsiteY32" fmla="*/ 2931408 h 2969988"/>
              <a:gd name="connsiteX33" fmla="*/ 3875964 w 4984740"/>
              <a:gd name="connsiteY33" fmla="*/ 2958703 h 2969988"/>
              <a:gd name="connsiteX34" fmla="*/ 4244453 w 4984740"/>
              <a:gd name="connsiteY34" fmla="*/ 2945055 h 2969988"/>
              <a:gd name="connsiteX35" fmla="*/ 4326340 w 4984740"/>
              <a:gd name="connsiteY35" fmla="*/ 2876816 h 2969988"/>
              <a:gd name="connsiteX36" fmla="*/ 4367283 w 4984740"/>
              <a:gd name="connsiteY36" fmla="*/ 2835873 h 2969988"/>
              <a:gd name="connsiteX37" fmla="*/ 4626591 w 4984740"/>
              <a:gd name="connsiteY37" fmla="*/ 2781282 h 2969988"/>
              <a:gd name="connsiteX38" fmla="*/ 4735773 w 4984740"/>
              <a:gd name="connsiteY38" fmla="*/ 2753987 h 2969988"/>
              <a:gd name="connsiteX39" fmla="*/ 4981433 w 4984740"/>
              <a:gd name="connsiteY39" fmla="*/ 2508327 h 2969988"/>
              <a:gd name="connsiteX40" fmla="*/ 4967785 w 4984740"/>
              <a:gd name="connsiteY40" fmla="*/ 2126190 h 2969988"/>
              <a:gd name="connsiteX41" fmla="*/ 4872250 w 4984740"/>
              <a:gd name="connsiteY41" fmla="*/ 2044303 h 2969988"/>
              <a:gd name="connsiteX42" fmla="*/ 4817659 w 4984740"/>
              <a:gd name="connsiteY42" fmla="*/ 2030655 h 2969988"/>
              <a:gd name="connsiteX43" fmla="*/ 4694830 w 4984740"/>
              <a:gd name="connsiteY43" fmla="*/ 1962416 h 2969988"/>
              <a:gd name="connsiteX44" fmla="*/ 4612943 w 4984740"/>
              <a:gd name="connsiteY44" fmla="*/ 1948769 h 2969988"/>
              <a:gd name="connsiteX45" fmla="*/ 4503761 w 4984740"/>
              <a:gd name="connsiteY45" fmla="*/ 1935121 h 2969988"/>
              <a:gd name="connsiteX46" fmla="*/ 4094328 w 4984740"/>
              <a:gd name="connsiteY46" fmla="*/ 1948769 h 2969988"/>
              <a:gd name="connsiteX47" fmla="*/ 3998794 w 4984740"/>
              <a:gd name="connsiteY47" fmla="*/ 2030655 h 2969988"/>
              <a:gd name="connsiteX48" fmla="*/ 3998794 w 4984740"/>
              <a:gd name="connsiteY48" fmla="*/ 2098894 h 2969988"/>
              <a:gd name="connsiteX49" fmla="*/ 3916907 w 4984740"/>
              <a:gd name="connsiteY49" fmla="*/ 2139837 h 2969988"/>
              <a:gd name="connsiteX50" fmla="*/ 3889612 w 4984740"/>
              <a:gd name="connsiteY50" fmla="*/ 2030655 h 2969988"/>
              <a:gd name="connsiteX51" fmla="*/ 3480179 w 4984740"/>
              <a:gd name="connsiteY51" fmla="*/ 2194428 h 2969988"/>
              <a:gd name="connsiteX52" fmla="*/ 3057098 w 4984740"/>
              <a:gd name="connsiteY52" fmla="*/ 2221724 h 2969988"/>
              <a:gd name="connsiteX53" fmla="*/ 2920621 w 4984740"/>
              <a:gd name="connsiteY53" fmla="*/ 2221724 h 2969988"/>
              <a:gd name="connsiteX54" fmla="*/ 2879677 w 4984740"/>
              <a:gd name="connsiteY54" fmla="*/ 2126190 h 2969988"/>
              <a:gd name="connsiteX55" fmla="*/ 2838734 w 4984740"/>
              <a:gd name="connsiteY55" fmla="*/ 2030655 h 2969988"/>
              <a:gd name="connsiteX56" fmla="*/ 2838734 w 4984740"/>
              <a:gd name="connsiteY56" fmla="*/ 2003360 h 2969988"/>
              <a:gd name="connsiteX57" fmla="*/ 2852382 w 4984740"/>
              <a:gd name="connsiteY57" fmla="*/ 1894178 h 2969988"/>
              <a:gd name="connsiteX58" fmla="*/ 2852382 w 4984740"/>
              <a:gd name="connsiteY58" fmla="*/ 1894178 h 2969988"/>
              <a:gd name="connsiteX59" fmla="*/ 2688609 w 4984740"/>
              <a:gd name="connsiteY59" fmla="*/ 1784996 h 2969988"/>
              <a:gd name="connsiteX60" fmla="*/ 2565779 w 4984740"/>
              <a:gd name="connsiteY60" fmla="*/ 1784996 h 2969988"/>
              <a:gd name="connsiteX61" fmla="*/ 2442949 w 4984740"/>
              <a:gd name="connsiteY61" fmla="*/ 1784996 h 2969988"/>
              <a:gd name="connsiteX62" fmla="*/ 2415653 w 4984740"/>
              <a:gd name="connsiteY62" fmla="*/ 1730405 h 2969988"/>
              <a:gd name="connsiteX63" fmla="*/ 2429301 w 4984740"/>
              <a:gd name="connsiteY63" fmla="*/ 1593927 h 2969988"/>
              <a:gd name="connsiteX64" fmla="*/ 2497540 w 4984740"/>
              <a:gd name="connsiteY64" fmla="*/ 1430154 h 2969988"/>
              <a:gd name="connsiteX65" fmla="*/ 2524836 w 4984740"/>
              <a:gd name="connsiteY65" fmla="*/ 1389211 h 2969988"/>
              <a:gd name="connsiteX66" fmla="*/ 2524836 w 4984740"/>
              <a:gd name="connsiteY66" fmla="*/ 1252733 h 2969988"/>
              <a:gd name="connsiteX67" fmla="*/ 2210937 w 4984740"/>
              <a:gd name="connsiteY67" fmla="*/ 1239085 h 2969988"/>
              <a:gd name="connsiteX68" fmla="*/ 2088107 w 4984740"/>
              <a:gd name="connsiteY68" fmla="*/ 1252733 h 2969988"/>
              <a:gd name="connsiteX69" fmla="*/ 2060812 w 4984740"/>
              <a:gd name="connsiteY69" fmla="*/ 1334619 h 2969988"/>
              <a:gd name="connsiteX70" fmla="*/ 2019868 w 4984740"/>
              <a:gd name="connsiteY70" fmla="*/ 1416506 h 2969988"/>
              <a:gd name="connsiteX71" fmla="*/ 1951630 w 4984740"/>
              <a:gd name="connsiteY71" fmla="*/ 1552984 h 2969988"/>
              <a:gd name="connsiteX72" fmla="*/ 1924334 w 4984740"/>
              <a:gd name="connsiteY72" fmla="*/ 1552984 h 2969988"/>
              <a:gd name="connsiteX73" fmla="*/ 1815152 w 4984740"/>
              <a:gd name="connsiteY73" fmla="*/ 1566631 h 2969988"/>
              <a:gd name="connsiteX74" fmla="*/ 1760561 w 4984740"/>
              <a:gd name="connsiteY74" fmla="*/ 1498393 h 2969988"/>
              <a:gd name="connsiteX75" fmla="*/ 1719618 w 4984740"/>
              <a:gd name="connsiteY75" fmla="*/ 1484745 h 2969988"/>
              <a:gd name="connsiteX76" fmla="*/ 1705970 w 4984740"/>
              <a:gd name="connsiteY76" fmla="*/ 1471097 h 2969988"/>
              <a:gd name="connsiteX77" fmla="*/ 1692322 w 4984740"/>
              <a:gd name="connsiteY77" fmla="*/ 1457449 h 2969988"/>
              <a:gd name="connsiteX78" fmla="*/ 1132764 w 4984740"/>
              <a:gd name="connsiteY78" fmla="*/ 611288 h 2969988"/>
              <a:gd name="connsiteX79" fmla="*/ 1187355 w 4984740"/>
              <a:gd name="connsiteY79" fmla="*/ 870596 h 2969988"/>
              <a:gd name="connsiteX80" fmla="*/ 1296537 w 4984740"/>
              <a:gd name="connsiteY80" fmla="*/ 952482 h 2969988"/>
              <a:gd name="connsiteX81" fmla="*/ 1473958 w 4984740"/>
              <a:gd name="connsiteY81" fmla="*/ 1170846 h 2969988"/>
              <a:gd name="connsiteX82" fmla="*/ 1514901 w 4984740"/>
              <a:gd name="connsiteY82" fmla="*/ 952482 h 2969988"/>
              <a:gd name="connsiteX83" fmla="*/ 1514901 w 4984740"/>
              <a:gd name="connsiteY83" fmla="*/ 897891 h 2969988"/>
              <a:gd name="connsiteX84" fmla="*/ 1514901 w 4984740"/>
              <a:gd name="connsiteY84" fmla="*/ 693175 h 2969988"/>
              <a:gd name="connsiteX85" fmla="*/ 1542197 w 4984740"/>
              <a:gd name="connsiteY85" fmla="*/ 611288 h 2969988"/>
              <a:gd name="connsiteX86" fmla="*/ 1583140 w 4984740"/>
              <a:gd name="connsiteY86" fmla="*/ 583993 h 2969988"/>
              <a:gd name="connsiteX87" fmla="*/ 1637731 w 4984740"/>
              <a:gd name="connsiteY87" fmla="*/ 570345 h 2969988"/>
              <a:gd name="connsiteX88" fmla="*/ 1678674 w 4984740"/>
              <a:gd name="connsiteY88" fmla="*/ 556697 h 2969988"/>
              <a:gd name="connsiteX89" fmla="*/ 1719618 w 4984740"/>
              <a:gd name="connsiteY89" fmla="*/ 529402 h 2969988"/>
              <a:gd name="connsiteX90" fmla="*/ 1856095 w 4984740"/>
              <a:gd name="connsiteY90" fmla="*/ 515754 h 2969988"/>
              <a:gd name="connsiteX91" fmla="*/ 1937982 w 4984740"/>
              <a:gd name="connsiteY91" fmla="*/ 488458 h 2969988"/>
              <a:gd name="connsiteX92" fmla="*/ 2169994 w 4984740"/>
              <a:gd name="connsiteY92" fmla="*/ 406572 h 2969988"/>
              <a:gd name="connsiteX93" fmla="*/ 2292824 w 4984740"/>
              <a:gd name="connsiteY93" fmla="*/ 297390 h 2969988"/>
              <a:gd name="connsiteX94" fmla="*/ 2333767 w 4984740"/>
              <a:gd name="connsiteY94" fmla="*/ 283742 h 2969988"/>
              <a:gd name="connsiteX95" fmla="*/ 2429301 w 4984740"/>
              <a:gd name="connsiteY95" fmla="*/ 270094 h 2969988"/>
              <a:gd name="connsiteX96" fmla="*/ 2634018 w 4984740"/>
              <a:gd name="connsiteY96" fmla="*/ 311037 h 2969988"/>
              <a:gd name="connsiteX97" fmla="*/ 2838734 w 4984740"/>
              <a:gd name="connsiteY97" fmla="*/ 693175 h 2969988"/>
              <a:gd name="connsiteX98" fmla="*/ 2893325 w 4984740"/>
              <a:gd name="connsiteY98" fmla="*/ 515754 h 2969988"/>
              <a:gd name="connsiteX99" fmla="*/ 2674961 w 4984740"/>
              <a:gd name="connsiteY99" fmla="*/ 133616 h 2969988"/>
              <a:gd name="connsiteX100" fmla="*/ 2169994 w 4984740"/>
              <a:gd name="connsiteY100" fmla="*/ 10787 h 2969988"/>
              <a:gd name="connsiteX101" fmla="*/ 818865 w 4984740"/>
              <a:gd name="connsiteY101" fmla="*/ 106321 h 2969988"/>
              <a:gd name="connsiteX102" fmla="*/ 0 w 4984740"/>
              <a:gd name="connsiteY102" fmla="*/ 106321 h 296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984740" h="2969988">
                <a:moveTo>
                  <a:pt x="54591" y="38082"/>
                </a:moveTo>
                <a:lnTo>
                  <a:pt x="54591" y="583993"/>
                </a:lnTo>
                <a:cubicBezTo>
                  <a:pt x="135425" y="644618"/>
                  <a:pt x="96567" y="606011"/>
                  <a:pt x="163773" y="706822"/>
                </a:cubicBezTo>
                <a:cubicBezTo>
                  <a:pt x="193591" y="751550"/>
                  <a:pt x="191068" y="731364"/>
                  <a:pt x="191068" y="761413"/>
                </a:cubicBezTo>
                <a:cubicBezTo>
                  <a:pt x="480597" y="1106091"/>
                  <a:pt x="477671" y="1251140"/>
                  <a:pt x="477671" y="1088960"/>
                </a:cubicBezTo>
                <a:cubicBezTo>
                  <a:pt x="271285" y="566113"/>
                  <a:pt x="458807" y="570345"/>
                  <a:pt x="259307" y="570345"/>
                </a:cubicBezTo>
                <a:cubicBezTo>
                  <a:pt x="134348" y="334312"/>
                  <a:pt x="136477" y="425840"/>
                  <a:pt x="136477" y="324685"/>
                </a:cubicBezTo>
                <a:cubicBezTo>
                  <a:pt x="281303" y="257843"/>
                  <a:pt x="293420" y="201232"/>
                  <a:pt x="423080" y="283742"/>
                </a:cubicBezTo>
                <a:cubicBezTo>
                  <a:pt x="442270" y="295954"/>
                  <a:pt x="447940" y="322249"/>
                  <a:pt x="464024" y="338333"/>
                </a:cubicBezTo>
                <a:cubicBezTo>
                  <a:pt x="508752" y="383061"/>
                  <a:pt x="504967" y="345090"/>
                  <a:pt x="504967" y="379276"/>
                </a:cubicBezTo>
                <a:cubicBezTo>
                  <a:pt x="571067" y="577575"/>
                  <a:pt x="559558" y="485505"/>
                  <a:pt x="559558" y="652231"/>
                </a:cubicBezTo>
                <a:lnTo>
                  <a:pt x="805218" y="1198142"/>
                </a:lnTo>
                <a:cubicBezTo>
                  <a:pt x="855260" y="1275479"/>
                  <a:pt x="902518" y="1354690"/>
                  <a:pt x="955343" y="1430154"/>
                </a:cubicBezTo>
                <a:cubicBezTo>
                  <a:pt x="980742" y="1466438"/>
                  <a:pt x="1018120" y="1483962"/>
                  <a:pt x="1050877" y="1512040"/>
                </a:cubicBezTo>
                <a:cubicBezTo>
                  <a:pt x="1065532" y="1524601"/>
                  <a:pt x="1079111" y="1538458"/>
                  <a:pt x="1091821" y="1552984"/>
                </a:cubicBezTo>
                <a:cubicBezTo>
                  <a:pt x="1111003" y="1574906"/>
                  <a:pt x="1125008" y="1601464"/>
                  <a:pt x="1146412" y="1621222"/>
                </a:cubicBezTo>
                <a:cubicBezTo>
                  <a:pt x="1294926" y="1758313"/>
                  <a:pt x="1242581" y="1663439"/>
                  <a:pt x="1282889" y="1744052"/>
                </a:cubicBezTo>
                <a:cubicBezTo>
                  <a:pt x="1296537" y="1753151"/>
                  <a:pt x="1307711" y="1768325"/>
                  <a:pt x="1323833" y="1771348"/>
                </a:cubicBezTo>
                <a:cubicBezTo>
                  <a:pt x="1382132" y="1782279"/>
                  <a:pt x="1501253" y="1784996"/>
                  <a:pt x="1501253" y="1784996"/>
                </a:cubicBezTo>
                <a:cubicBezTo>
                  <a:pt x="2119747" y="1977415"/>
                  <a:pt x="1901008" y="1976064"/>
                  <a:pt x="2129050" y="1976064"/>
                </a:cubicBezTo>
                <a:cubicBezTo>
                  <a:pt x="2174543" y="2003360"/>
                  <a:pt x="2216082" y="2038722"/>
                  <a:pt x="2265528" y="2057951"/>
                </a:cubicBezTo>
                <a:cubicBezTo>
                  <a:pt x="2299711" y="2071245"/>
                  <a:pt x="2338745" y="2064406"/>
                  <a:pt x="2374710" y="2071599"/>
                </a:cubicBezTo>
                <a:cubicBezTo>
                  <a:pt x="2407186" y="2078094"/>
                  <a:pt x="2438522" y="2089377"/>
                  <a:pt x="2470244" y="2098894"/>
                </a:cubicBezTo>
                <a:cubicBezTo>
                  <a:pt x="2515051" y="2112336"/>
                  <a:pt x="2502017" y="2103371"/>
                  <a:pt x="2524836" y="2126190"/>
                </a:cubicBezTo>
                <a:cubicBezTo>
                  <a:pt x="2574878" y="2130739"/>
                  <a:pt x="2627292" y="2123947"/>
                  <a:pt x="2674961" y="2139837"/>
                </a:cubicBezTo>
                <a:cubicBezTo>
                  <a:pt x="2725292" y="2156614"/>
                  <a:pt x="2773925" y="2184210"/>
                  <a:pt x="2811439" y="2221724"/>
                </a:cubicBezTo>
                <a:cubicBezTo>
                  <a:pt x="2859575" y="2269860"/>
                  <a:pt x="2835119" y="2254035"/>
                  <a:pt x="2879677" y="2276315"/>
                </a:cubicBezTo>
                <a:cubicBezTo>
                  <a:pt x="2929719" y="2312709"/>
                  <a:pt x="2977754" y="2352037"/>
                  <a:pt x="3029803" y="2385497"/>
                </a:cubicBezTo>
                <a:cubicBezTo>
                  <a:pt x="3041904" y="2393276"/>
                  <a:pt x="3057879" y="2392711"/>
                  <a:pt x="3070746" y="2399145"/>
                </a:cubicBezTo>
                <a:cubicBezTo>
                  <a:pt x="3085417" y="2406480"/>
                  <a:pt x="3111689" y="2426440"/>
                  <a:pt x="3111689" y="2426440"/>
                </a:cubicBezTo>
                <a:cubicBezTo>
                  <a:pt x="3380045" y="2398193"/>
                  <a:pt x="3284083" y="2399145"/>
                  <a:pt x="3398292" y="2399145"/>
                </a:cubicBezTo>
                <a:cubicBezTo>
                  <a:pt x="3512336" y="2480605"/>
                  <a:pt x="3493827" y="2428250"/>
                  <a:pt x="3493827" y="2535622"/>
                </a:cubicBezTo>
                <a:lnTo>
                  <a:pt x="3384644" y="2931408"/>
                </a:lnTo>
                <a:cubicBezTo>
                  <a:pt x="3693291" y="2969988"/>
                  <a:pt x="3529654" y="2958703"/>
                  <a:pt x="3875964" y="2958703"/>
                </a:cubicBezTo>
                <a:cubicBezTo>
                  <a:pt x="3998794" y="2954154"/>
                  <a:pt x="4122149" y="2957285"/>
                  <a:pt x="4244453" y="2945055"/>
                </a:cubicBezTo>
                <a:cubicBezTo>
                  <a:pt x="4267560" y="2942744"/>
                  <a:pt x="4313685" y="2887362"/>
                  <a:pt x="4326340" y="2876816"/>
                </a:cubicBezTo>
                <a:cubicBezTo>
                  <a:pt x="4371068" y="2839542"/>
                  <a:pt x="4367283" y="2867991"/>
                  <a:pt x="4367283" y="2835873"/>
                </a:cubicBezTo>
                <a:cubicBezTo>
                  <a:pt x="4453719" y="2817676"/>
                  <a:pt x="4540699" y="2801896"/>
                  <a:pt x="4626591" y="2781282"/>
                </a:cubicBezTo>
                <a:cubicBezTo>
                  <a:pt x="4752309" y="2751110"/>
                  <a:pt x="4668574" y="2753987"/>
                  <a:pt x="4735773" y="2753987"/>
                </a:cubicBezTo>
                <a:cubicBezTo>
                  <a:pt x="4984740" y="2518851"/>
                  <a:pt x="4981433" y="2634609"/>
                  <a:pt x="4981433" y="2508327"/>
                </a:cubicBezTo>
                <a:cubicBezTo>
                  <a:pt x="4976884" y="2380948"/>
                  <a:pt x="4984097" y="2252602"/>
                  <a:pt x="4967785" y="2126190"/>
                </a:cubicBezTo>
                <a:cubicBezTo>
                  <a:pt x="4965901" y="2111590"/>
                  <a:pt x="4877295" y="2046826"/>
                  <a:pt x="4872250" y="2044303"/>
                </a:cubicBezTo>
                <a:cubicBezTo>
                  <a:pt x="4855473" y="2035915"/>
                  <a:pt x="4817659" y="2030655"/>
                  <a:pt x="4817659" y="2030655"/>
                </a:cubicBezTo>
                <a:cubicBezTo>
                  <a:pt x="4776716" y="2007909"/>
                  <a:pt x="4738317" y="1979811"/>
                  <a:pt x="4694830" y="1962416"/>
                </a:cubicBezTo>
                <a:cubicBezTo>
                  <a:pt x="4669137" y="1952139"/>
                  <a:pt x="4640169" y="1953719"/>
                  <a:pt x="4612943" y="1948769"/>
                </a:cubicBezTo>
                <a:cubicBezTo>
                  <a:pt x="4523156" y="1932444"/>
                  <a:pt x="4572705" y="1935121"/>
                  <a:pt x="4503761" y="1935121"/>
                </a:cubicBezTo>
                <a:cubicBezTo>
                  <a:pt x="4121633" y="1949274"/>
                  <a:pt x="4258185" y="1948769"/>
                  <a:pt x="4094328" y="1948769"/>
                </a:cubicBezTo>
                <a:cubicBezTo>
                  <a:pt x="4061979" y="1968178"/>
                  <a:pt x="4009914" y="1986174"/>
                  <a:pt x="3998794" y="2030655"/>
                </a:cubicBezTo>
                <a:cubicBezTo>
                  <a:pt x="3993277" y="2052722"/>
                  <a:pt x="3998794" y="2076148"/>
                  <a:pt x="3998794" y="2098894"/>
                </a:cubicBezTo>
                <a:cubicBezTo>
                  <a:pt x="3948200" y="2149487"/>
                  <a:pt x="3977151" y="2139837"/>
                  <a:pt x="3916907" y="2139837"/>
                </a:cubicBezTo>
                <a:cubicBezTo>
                  <a:pt x="3902695" y="2026141"/>
                  <a:pt x="3939936" y="2030655"/>
                  <a:pt x="3889612" y="2030655"/>
                </a:cubicBezTo>
                <a:lnTo>
                  <a:pt x="3480179" y="2194428"/>
                </a:lnTo>
                <a:cubicBezTo>
                  <a:pt x="3166580" y="2227439"/>
                  <a:pt x="3307785" y="2221724"/>
                  <a:pt x="3057098" y="2221724"/>
                </a:cubicBezTo>
                <a:lnTo>
                  <a:pt x="2920621" y="2221724"/>
                </a:lnTo>
                <a:cubicBezTo>
                  <a:pt x="2906973" y="2189879"/>
                  <a:pt x="2894014" y="2157731"/>
                  <a:pt x="2879677" y="2126190"/>
                </a:cubicBezTo>
                <a:cubicBezTo>
                  <a:pt x="2863824" y="2091315"/>
                  <a:pt x="2846175" y="2067860"/>
                  <a:pt x="2838734" y="2030655"/>
                </a:cubicBezTo>
                <a:cubicBezTo>
                  <a:pt x="2836950" y="2021733"/>
                  <a:pt x="2838734" y="2012458"/>
                  <a:pt x="2838734" y="2003360"/>
                </a:cubicBezTo>
                <a:cubicBezTo>
                  <a:pt x="2853025" y="1903322"/>
                  <a:pt x="2852382" y="1939993"/>
                  <a:pt x="2852382" y="1894178"/>
                </a:cubicBezTo>
                <a:lnTo>
                  <a:pt x="2852382" y="1894178"/>
                </a:lnTo>
                <a:cubicBezTo>
                  <a:pt x="2730333" y="1772129"/>
                  <a:pt x="2794669" y="1784996"/>
                  <a:pt x="2688609" y="1784996"/>
                </a:cubicBezTo>
                <a:lnTo>
                  <a:pt x="2565779" y="1784996"/>
                </a:lnTo>
                <a:lnTo>
                  <a:pt x="2442949" y="1784996"/>
                </a:lnTo>
                <a:cubicBezTo>
                  <a:pt x="2427267" y="1737949"/>
                  <a:pt x="2439474" y="1754224"/>
                  <a:pt x="2415653" y="1730405"/>
                </a:cubicBezTo>
                <a:cubicBezTo>
                  <a:pt x="2431231" y="1621360"/>
                  <a:pt x="2429301" y="1667038"/>
                  <a:pt x="2429301" y="1593927"/>
                </a:cubicBezTo>
                <a:cubicBezTo>
                  <a:pt x="2452047" y="1539336"/>
                  <a:pt x="2472530" y="1483746"/>
                  <a:pt x="2497540" y="1430154"/>
                </a:cubicBezTo>
                <a:cubicBezTo>
                  <a:pt x="2504476" y="1415290"/>
                  <a:pt x="2522342" y="1405423"/>
                  <a:pt x="2524836" y="1389211"/>
                </a:cubicBezTo>
                <a:cubicBezTo>
                  <a:pt x="2531754" y="1344247"/>
                  <a:pt x="2524836" y="1298226"/>
                  <a:pt x="2524836" y="1252733"/>
                </a:cubicBezTo>
                <a:cubicBezTo>
                  <a:pt x="2366664" y="1226371"/>
                  <a:pt x="2470621" y="1239085"/>
                  <a:pt x="2210937" y="1239085"/>
                </a:cubicBezTo>
                <a:lnTo>
                  <a:pt x="2088107" y="1252733"/>
                </a:lnTo>
                <a:cubicBezTo>
                  <a:pt x="2079009" y="1280028"/>
                  <a:pt x="2071498" y="1307905"/>
                  <a:pt x="2060812" y="1334619"/>
                </a:cubicBezTo>
                <a:cubicBezTo>
                  <a:pt x="2060807" y="1334631"/>
                  <a:pt x="2026695" y="1402852"/>
                  <a:pt x="2019868" y="1416506"/>
                </a:cubicBezTo>
                <a:cubicBezTo>
                  <a:pt x="2019003" y="1418524"/>
                  <a:pt x="1976109" y="1534624"/>
                  <a:pt x="1951630" y="1552984"/>
                </a:cubicBezTo>
                <a:cubicBezTo>
                  <a:pt x="1944351" y="1558443"/>
                  <a:pt x="1933433" y="1552984"/>
                  <a:pt x="1924334" y="1552984"/>
                </a:cubicBezTo>
                <a:cubicBezTo>
                  <a:pt x="1842712" y="1569307"/>
                  <a:pt x="1879292" y="1566631"/>
                  <a:pt x="1815152" y="1566631"/>
                </a:cubicBezTo>
                <a:cubicBezTo>
                  <a:pt x="1796955" y="1543885"/>
                  <a:pt x="1782678" y="1517350"/>
                  <a:pt x="1760561" y="1498393"/>
                </a:cubicBezTo>
                <a:cubicBezTo>
                  <a:pt x="1749638" y="1489031"/>
                  <a:pt x="1732485" y="1491179"/>
                  <a:pt x="1719618" y="1484745"/>
                </a:cubicBezTo>
                <a:cubicBezTo>
                  <a:pt x="1713864" y="1481868"/>
                  <a:pt x="1710519" y="1475646"/>
                  <a:pt x="1705970" y="1471097"/>
                </a:cubicBezTo>
                <a:lnTo>
                  <a:pt x="1692322" y="1457449"/>
                </a:lnTo>
                <a:cubicBezTo>
                  <a:pt x="1503691" y="1176803"/>
                  <a:pt x="1132764" y="949436"/>
                  <a:pt x="1132764" y="611288"/>
                </a:cubicBezTo>
                <a:lnTo>
                  <a:pt x="1187355" y="870596"/>
                </a:lnTo>
                <a:lnTo>
                  <a:pt x="1296537" y="952482"/>
                </a:lnTo>
                <a:lnTo>
                  <a:pt x="1473958" y="1170846"/>
                </a:lnTo>
                <a:cubicBezTo>
                  <a:pt x="1478145" y="1149913"/>
                  <a:pt x="1510646" y="995027"/>
                  <a:pt x="1514901" y="952482"/>
                </a:cubicBezTo>
                <a:cubicBezTo>
                  <a:pt x="1516712" y="934375"/>
                  <a:pt x="1514901" y="916088"/>
                  <a:pt x="1514901" y="897891"/>
                </a:cubicBezTo>
                <a:lnTo>
                  <a:pt x="1514901" y="693175"/>
                </a:lnTo>
                <a:cubicBezTo>
                  <a:pt x="1524000" y="665879"/>
                  <a:pt x="1526948" y="635687"/>
                  <a:pt x="1542197" y="611288"/>
                </a:cubicBezTo>
                <a:cubicBezTo>
                  <a:pt x="1550890" y="597379"/>
                  <a:pt x="1568064" y="590454"/>
                  <a:pt x="1583140" y="583993"/>
                </a:cubicBezTo>
                <a:cubicBezTo>
                  <a:pt x="1600380" y="576604"/>
                  <a:pt x="1637731" y="570345"/>
                  <a:pt x="1637731" y="570345"/>
                </a:cubicBezTo>
                <a:cubicBezTo>
                  <a:pt x="1651379" y="565796"/>
                  <a:pt x="1665807" y="563131"/>
                  <a:pt x="1678674" y="556697"/>
                </a:cubicBezTo>
                <a:cubicBezTo>
                  <a:pt x="1693345" y="549362"/>
                  <a:pt x="1704057" y="534589"/>
                  <a:pt x="1719618" y="529402"/>
                </a:cubicBezTo>
                <a:cubicBezTo>
                  <a:pt x="1769537" y="512762"/>
                  <a:pt x="1806657" y="515754"/>
                  <a:pt x="1856095" y="515754"/>
                </a:cubicBezTo>
                <a:lnTo>
                  <a:pt x="1937982" y="488458"/>
                </a:lnTo>
                <a:cubicBezTo>
                  <a:pt x="2155131" y="430552"/>
                  <a:pt x="2092759" y="483804"/>
                  <a:pt x="2169994" y="406572"/>
                </a:cubicBezTo>
                <a:cubicBezTo>
                  <a:pt x="2210937" y="370178"/>
                  <a:pt x="2249000" y="330258"/>
                  <a:pt x="2292824" y="297390"/>
                </a:cubicBezTo>
                <a:cubicBezTo>
                  <a:pt x="2304333" y="288758"/>
                  <a:pt x="2319935" y="287694"/>
                  <a:pt x="2333767" y="283742"/>
                </a:cubicBezTo>
                <a:cubicBezTo>
                  <a:pt x="2393119" y="266784"/>
                  <a:pt x="2375770" y="270094"/>
                  <a:pt x="2429301" y="270094"/>
                </a:cubicBezTo>
                <a:cubicBezTo>
                  <a:pt x="2630516" y="284467"/>
                  <a:pt x="2591814" y="226632"/>
                  <a:pt x="2634018" y="311037"/>
                </a:cubicBezTo>
                <a:cubicBezTo>
                  <a:pt x="2827121" y="697244"/>
                  <a:pt x="2682672" y="693175"/>
                  <a:pt x="2838734" y="693175"/>
                </a:cubicBezTo>
                <a:cubicBezTo>
                  <a:pt x="2896434" y="534498"/>
                  <a:pt x="2893325" y="596297"/>
                  <a:pt x="2893325" y="515754"/>
                </a:cubicBezTo>
                <a:cubicBezTo>
                  <a:pt x="2696156" y="149583"/>
                  <a:pt x="2797246" y="255905"/>
                  <a:pt x="2674961" y="133616"/>
                </a:cubicBezTo>
                <a:cubicBezTo>
                  <a:pt x="2244417" y="0"/>
                  <a:pt x="2417311" y="10787"/>
                  <a:pt x="2169994" y="10787"/>
                </a:cubicBezTo>
                <a:lnTo>
                  <a:pt x="818865" y="106321"/>
                </a:lnTo>
                <a:lnTo>
                  <a:pt x="0" y="106321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724400" y="4495800"/>
            <a:ext cx="533400" cy="228600"/>
          </a:xfrm>
          <a:custGeom>
            <a:avLst/>
            <a:gdLst>
              <a:gd name="connsiteX0" fmla="*/ 136478 w 300251"/>
              <a:gd name="connsiteY0" fmla="*/ 300251 h 300251"/>
              <a:gd name="connsiteX1" fmla="*/ 13648 w 300251"/>
              <a:gd name="connsiteY1" fmla="*/ 204717 h 300251"/>
              <a:gd name="connsiteX2" fmla="*/ 0 w 300251"/>
              <a:gd name="connsiteY2" fmla="*/ 122830 h 300251"/>
              <a:gd name="connsiteX3" fmla="*/ 109182 w 300251"/>
              <a:gd name="connsiteY3" fmla="*/ 27296 h 300251"/>
              <a:gd name="connsiteX4" fmla="*/ 109182 w 300251"/>
              <a:gd name="connsiteY4" fmla="*/ 27296 h 300251"/>
              <a:gd name="connsiteX5" fmla="*/ 300251 w 300251"/>
              <a:gd name="connsiteY5" fmla="*/ 0 h 30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251" h="300251">
                <a:moveTo>
                  <a:pt x="136478" y="300251"/>
                </a:moveTo>
                <a:lnTo>
                  <a:pt x="13648" y="204717"/>
                </a:lnTo>
                <a:lnTo>
                  <a:pt x="0" y="122830"/>
                </a:lnTo>
                <a:cubicBezTo>
                  <a:pt x="89080" y="33751"/>
                  <a:pt x="47361" y="58208"/>
                  <a:pt x="109182" y="27296"/>
                </a:cubicBezTo>
                <a:lnTo>
                  <a:pt x="109182" y="27296"/>
                </a:lnTo>
                <a:lnTo>
                  <a:pt x="300251" y="0"/>
                </a:ln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 rot="6116944">
            <a:off x="6612732" y="5790406"/>
            <a:ext cx="493712" cy="473075"/>
          </a:xfrm>
          <a:custGeom>
            <a:avLst/>
            <a:gdLst>
              <a:gd name="connsiteX0" fmla="*/ 136478 w 300251"/>
              <a:gd name="connsiteY0" fmla="*/ 300251 h 300251"/>
              <a:gd name="connsiteX1" fmla="*/ 13648 w 300251"/>
              <a:gd name="connsiteY1" fmla="*/ 204717 h 300251"/>
              <a:gd name="connsiteX2" fmla="*/ 0 w 300251"/>
              <a:gd name="connsiteY2" fmla="*/ 122830 h 300251"/>
              <a:gd name="connsiteX3" fmla="*/ 109182 w 300251"/>
              <a:gd name="connsiteY3" fmla="*/ 27296 h 300251"/>
              <a:gd name="connsiteX4" fmla="*/ 109182 w 300251"/>
              <a:gd name="connsiteY4" fmla="*/ 27296 h 300251"/>
              <a:gd name="connsiteX5" fmla="*/ 300251 w 300251"/>
              <a:gd name="connsiteY5" fmla="*/ 0 h 30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251" h="300251">
                <a:moveTo>
                  <a:pt x="136478" y="300251"/>
                </a:moveTo>
                <a:lnTo>
                  <a:pt x="13648" y="204717"/>
                </a:lnTo>
                <a:lnTo>
                  <a:pt x="0" y="122830"/>
                </a:lnTo>
                <a:cubicBezTo>
                  <a:pt x="89080" y="33751"/>
                  <a:pt x="47361" y="58208"/>
                  <a:pt x="109182" y="27296"/>
                </a:cubicBezTo>
                <a:lnTo>
                  <a:pt x="109182" y="27296"/>
                </a:lnTo>
                <a:lnTo>
                  <a:pt x="300251" y="0"/>
                </a:ln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582738" y="827088"/>
            <a:ext cx="2935287" cy="1485900"/>
          </a:xfrm>
          <a:custGeom>
            <a:avLst/>
            <a:gdLst>
              <a:gd name="connsiteX0" fmla="*/ 2361063 w 2934771"/>
              <a:gd name="connsiteY0" fmla="*/ 1438342 h 1486109"/>
              <a:gd name="connsiteX1" fmla="*/ 2374711 w 2934771"/>
              <a:gd name="connsiteY1" fmla="*/ 1383751 h 1486109"/>
              <a:gd name="connsiteX2" fmla="*/ 2415654 w 2934771"/>
              <a:gd name="connsiteY2" fmla="*/ 1356456 h 1486109"/>
              <a:gd name="connsiteX3" fmla="*/ 2470245 w 2934771"/>
              <a:gd name="connsiteY3" fmla="*/ 1315513 h 1486109"/>
              <a:gd name="connsiteX4" fmla="*/ 2552132 w 2934771"/>
              <a:gd name="connsiteY4" fmla="*/ 1233626 h 1486109"/>
              <a:gd name="connsiteX5" fmla="*/ 2593075 w 2934771"/>
              <a:gd name="connsiteY5" fmla="*/ 1192683 h 1486109"/>
              <a:gd name="connsiteX6" fmla="*/ 2593075 w 2934771"/>
              <a:gd name="connsiteY6" fmla="*/ 1192683 h 1486109"/>
              <a:gd name="connsiteX7" fmla="*/ 2743200 w 2934771"/>
              <a:gd name="connsiteY7" fmla="*/ 1110796 h 1486109"/>
              <a:gd name="connsiteX8" fmla="*/ 2784144 w 2934771"/>
              <a:gd name="connsiteY8" fmla="*/ 1110796 h 1486109"/>
              <a:gd name="connsiteX9" fmla="*/ 2879678 w 2934771"/>
              <a:gd name="connsiteY9" fmla="*/ 1056205 h 1486109"/>
              <a:gd name="connsiteX10" fmla="*/ 2893326 w 2934771"/>
              <a:gd name="connsiteY10" fmla="*/ 933375 h 1486109"/>
              <a:gd name="connsiteX11" fmla="*/ 2906973 w 2934771"/>
              <a:gd name="connsiteY11" fmla="*/ 742307 h 1486109"/>
              <a:gd name="connsiteX12" fmla="*/ 2920621 w 2934771"/>
              <a:gd name="connsiteY12" fmla="*/ 633124 h 1486109"/>
              <a:gd name="connsiteX13" fmla="*/ 2934269 w 2934771"/>
              <a:gd name="connsiteY13" fmla="*/ 496647 h 1486109"/>
              <a:gd name="connsiteX14" fmla="*/ 2579427 w 2934771"/>
              <a:gd name="connsiteY14" fmla="*/ 360169 h 1486109"/>
              <a:gd name="connsiteX15" fmla="*/ 1992573 w 2934771"/>
              <a:gd name="connsiteY15" fmla="*/ 250987 h 1486109"/>
              <a:gd name="connsiteX16" fmla="*/ 996287 w 2934771"/>
              <a:gd name="connsiteY16" fmla="*/ 264635 h 1486109"/>
              <a:gd name="connsiteX17" fmla="*/ 0 w 2934771"/>
              <a:gd name="connsiteY17" fmla="*/ 332874 h 1486109"/>
              <a:gd name="connsiteX18" fmla="*/ 68239 w 2934771"/>
              <a:gd name="connsiteY18" fmla="*/ 442056 h 1486109"/>
              <a:gd name="connsiteX19" fmla="*/ 191069 w 2934771"/>
              <a:gd name="connsiteY19" fmla="*/ 496647 h 1486109"/>
              <a:gd name="connsiteX20" fmla="*/ 204717 w 2934771"/>
              <a:gd name="connsiteY20" fmla="*/ 496647 h 1486109"/>
              <a:gd name="connsiteX21" fmla="*/ 1774209 w 2934771"/>
              <a:gd name="connsiteY21" fmla="*/ 510295 h 1486109"/>
              <a:gd name="connsiteX22" fmla="*/ 2292824 w 2934771"/>
              <a:gd name="connsiteY22" fmla="*/ 510295 h 1486109"/>
              <a:gd name="connsiteX23" fmla="*/ 2292824 w 2934771"/>
              <a:gd name="connsiteY23" fmla="*/ 810545 h 1486109"/>
              <a:gd name="connsiteX24" fmla="*/ 2347415 w 2934771"/>
              <a:gd name="connsiteY24" fmla="*/ 1097148 h 1486109"/>
              <a:gd name="connsiteX25" fmla="*/ 2361063 w 2934771"/>
              <a:gd name="connsiteY25" fmla="*/ 1438342 h 148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34771" h="1486109">
                <a:moveTo>
                  <a:pt x="2361063" y="1438342"/>
                </a:moveTo>
                <a:cubicBezTo>
                  <a:pt x="2365612" y="1486109"/>
                  <a:pt x="2364306" y="1399358"/>
                  <a:pt x="2374711" y="1383751"/>
                </a:cubicBezTo>
                <a:cubicBezTo>
                  <a:pt x="2383809" y="1370103"/>
                  <a:pt x="2402307" y="1365990"/>
                  <a:pt x="2415654" y="1356456"/>
                </a:cubicBezTo>
                <a:cubicBezTo>
                  <a:pt x="2434163" y="1343235"/>
                  <a:pt x="2452048" y="1329161"/>
                  <a:pt x="2470245" y="1315513"/>
                </a:cubicBezTo>
                <a:cubicBezTo>
                  <a:pt x="2534574" y="1219020"/>
                  <a:pt x="2450561" y="1335197"/>
                  <a:pt x="2552132" y="1233626"/>
                </a:cubicBezTo>
                <a:cubicBezTo>
                  <a:pt x="2596860" y="1188898"/>
                  <a:pt x="2558889" y="1192683"/>
                  <a:pt x="2593075" y="1192683"/>
                </a:cubicBezTo>
                <a:lnTo>
                  <a:pt x="2593075" y="1192683"/>
                </a:lnTo>
                <a:cubicBezTo>
                  <a:pt x="2625867" y="1172188"/>
                  <a:pt x="2691237" y="1119457"/>
                  <a:pt x="2743200" y="1110796"/>
                </a:cubicBezTo>
                <a:cubicBezTo>
                  <a:pt x="2756662" y="1108552"/>
                  <a:pt x="2770496" y="1110796"/>
                  <a:pt x="2784144" y="1110796"/>
                </a:cubicBezTo>
                <a:cubicBezTo>
                  <a:pt x="2815989" y="1092599"/>
                  <a:pt x="2853743" y="1082140"/>
                  <a:pt x="2879678" y="1056205"/>
                </a:cubicBezTo>
                <a:cubicBezTo>
                  <a:pt x="2898843" y="1037040"/>
                  <a:pt x="2893326" y="950650"/>
                  <a:pt x="2893326" y="933375"/>
                </a:cubicBezTo>
                <a:cubicBezTo>
                  <a:pt x="2897875" y="869686"/>
                  <a:pt x="2899922" y="805768"/>
                  <a:pt x="2906973" y="742307"/>
                </a:cubicBezTo>
                <a:cubicBezTo>
                  <a:pt x="2925034" y="579751"/>
                  <a:pt x="2920621" y="794085"/>
                  <a:pt x="2920621" y="633124"/>
                </a:cubicBezTo>
                <a:cubicBezTo>
                  <a:pt x="2934771" y="505773"/>
                  <a:pt x="2934269" y="551490"/>
                  <a:pt x="2934269" y="496647"/>
                </a:cubicBezTo>
                <a:cubicBezTo>
                  <a:pt x="2588851" y="358479"/>
                  <a:pt x="2715567" y="360169"/>
                  <a:pt x="2579427" y="360169"/>
                </a:cubicBezTo>
                <a:cubicBezTo>
                  <a:pt x="2094151" y="238850"/>
                  <a:pt x="2292755" y="250987"/>
                  <a:pt x="1992573" y="250987"/>
                </a:cubicBezTo>
                <a:cubicBezTo>
                  <a:pt x="1105476" y="265530"/>
                  <a:pt x="1437602" y="264635"/>
                  <a:pt x="996287" y="264635"/>
                </a:cubicBezTo>
                <a:cubicBezTo>
                  <a:pt x="663912" y="282847"/>
                  <a:pt x="0" y="0"/>
                  <a:pt x="0" y="332874"/>
                </a:cubicBezTo>
                <a:cubicBezTo>
                  <a:pt x="22746" y="369268"/>
                  <a:pt x="39529" y="410156"/>
                  <a:pt x="68239" y="442056"/>
                </a:cubicBezTo>
                <a:cubicBezTo>
                  <a:pt x="78429" y="453379"/>
                  <a:pt x="183793" y="494221"/>
                  <a:pt x="191069" y="496647"/>
                </a:cubicBezTo>
                <a:cubicBezTo>
                  <a:pt x="195385" y="498086"/>
                  <a:pt x="200168" y="496647"/>
                  <a:pt x="204717" y="496647"/>
                </a:cubicBezTo>
                <a:lnTo>
                  <a:pt x="1774209" y="510295"/>
                </a:lnTo>
                <a:lnTo>
                  <a:pt x="2292824" y="510295"/>
                </a:lnTo>
                <a:lnTo>
                  <a:pt x="2292824" y="810545"/>
                </a:lnTo>
                <a:cubicBezTo>
                  <a:pt x="2348307" y="1087962"/>
                  <a:pt x="2347415" y="990714"/>
                  <a:pt x="2347415" y="1097148"/>
                </a:cubicBezTo>
                <a:cubicBezTo>
                  <a:pt x="2375060" y="1456526"/>
                  <a:pt x="2356514" y="1390575"/>
                  <a:pt x="2361063" y="143834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794125" y="1962150"/>
            <a:ext cx="593725" cy="1692275"/>
          </a:xfrm>
          <a:custGeom>
            <a:avLst/>
            <a:gdLst>
              <a:gd name="connsiteX0" fmla="*/ 122829 w 594402"/>
              <a:gd name="connsiteY0" fmla="*/ 303650 h 1692840"/>
              <a:gd name="connsiteX1" fmla="*/ 204716 w 594402"/>
              <a:gd name="connsiteY1" fmla="*/ 262707 h 1692840"/>
              <a:gd name="connsiteX2" fmla="*/ 423080 w 594402"/>
              <a:gd name="connsiteY2" fmla="*/ 153525 h 1692840"/>
              <a:gd name="connsiteX3" fmla="*/ 464023 w 594402"/>
              <a:gd name="connsiteY3" fmla="*/ 126229 h 1692840"/>
              <a:gd name="connsiteX4" fmla="*/ 586853 w 594402"/>
              <a:gd name="connsiteY4" fmla="*/ 3400 h 1692840"/>
              <a:gd name="connsiteX5" fmla="*/ 573206 w 594402"/>
              <a:gd name="connsiteY5" fmla="*/ 290003 h 1692840"/>
              <a:gd name="connsiteX6" fmla="*/ 518615 w 594402"/>
              <a:gd name="connsiteY6" fmla="*/ 303650 h 1692840"/>
              <a:gd name="connsiteX7" fmla="*/ 518615 w 594402"/>
              <a:gd name="connsiteY7" fmla="*/ 317298 h 1692840"/>
              <a:gd name="connsiteX8" fmla="*/ 436728 w 594402"/>
              <a:gd name="connsiteY8" fmla="*/ 440128 h 1692840"/>
              <a:gd name="connsiteX9" fmla="*/ 436728 w 594402"/>
              <a:gd name="connsiteY9" fmla="*/ 590253 h 1692840"/>
              <a:gd name="connsiteX10" fmla="*/ 272955 w 594402"/>
              <a:gd name="connsiteY10" fmla="*/ 945095 h 1692840"/>
              <a:gd name="connsiteX11" fmla="*/ 286603 w 594402"/>
              <a:gd name="connsiteY11" fmla="*/ 1040629 h 1692840"/>
              <a:gd name="connsiteX12" fmla="*/ 300250 w 594402"/>
              <a:gd name="connsiteY12" fmla="*/ 1095221 h 1692840"/>
              <a:gd name="connsiteX13" fmla="*/ 300250 w 594402"/>
              <a:gd name="connsiteY13" fmla="*/ 1231698 h 1692840"/>
              <a:gd name="connsiteX14" fmla="*/ 0 w 594402"/>
              <a:gd name="connsiteY14" fmla="*/ 1668426 h 1692840"/>
              <a:gd name="connsiteX15" fmla="*/ 95534 w 594402"/>
              <a:gd name="connsiteY15" fmla="*/ 1463710 h 1692840"/>
              <a:gd name="connsiteX16" fmla="*/ 163773 w 594402"/>
              <a:gd name="connsiteY16" fmla="*/ 1054277 h 1692840"/>
              <a:gd name="connsiteX17" fmla="*/ 95534 w 594402"/>
              <a:gd name="connsiteY17" fmla="*/ 672140 h 1692840"/>
              <a:gd name="connsiteX18" fmla="*/ 95534 w 594402"/>
              <a:gd name="connsiteY18" fmla="*/ 426480 h 1692840"/>
              <a:gd name="connsiteX19" fmla="*/ 122829 w 594402"/>
              <a:gd name="connsiteY19" fmla="*/ 303650 h 16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4402" h="1692840">
                <a:moveTo>
                  <a:pt x="122829" y="303650"/>
                </a:moveTo>
                <a:cubicBezTo>
                  <a:pt x="141026" y="276355"/>
                  <a:pt x="177421" y="276355"/>
                  <a:pt x="204716" y="262707"/>
                </a:cubicBezTo>
                <a:cubicBezTo>
                  <a:pt x="277504" y="226313"/>
                  <a:pt x="351066" y="191427"/>
                  <a:pt x="423080" y="153525"/>
                </a:cubicBezTo>
                <a:cubicBezTo>
                  <a:pt x="437595" y="145886"/>
                  <a:pt x="464023" y="126229"/>
                  <a:pt x="464023" y="126229"/>
                </a:cubicBezTo>
                <a:cubicBezTo>
                  <a:pt x="576228" y="0"/>
                  <a:pt x="518426" y="3400"/>
                  <a:pt x="586853" y="3400"/>
                </a:cubicBezTo>
                <a:cubicBezTo>
                  <a:pt x="582304" y="98934"/>
                  <a:pt x="594402" y="196739"/>
                  <a:pt x="573206" y="290003"/>
                </a:cubicBezTo>
                <a:cubicBezTo>
                  <a:pt x="569049" y="308294"/>
                  <a:pt x="535392" y="295262"/>
                  <a:pt x="518615" y="303650"/>
                </a:cubicBezTo>
                <a:cubicBezTo>
                  <a:pt x="514546" y="305684"/>
                  <a:pt x="518615" y="312749"/>
                  <a:pt x="518615" y="317298"/>
                </a:cubicBezTo>
                <a:cubicBezTo>
                  <a:pt x="502118" y="337919"/>
                  <a:pt x="441567" y="403836"/>
                  <a:pt x="436728" y="440128"/>
                </a:cubicBezTo>
                <a:cubicBezTo>
                  <a:pt x="430114" y="489731"/>
                  <a:pt x="436728" y="540211"/>
                  <a:pt x="436728" y="590253"/>
                </a:cubicBezTo>
                <a:cubicBezTo>
                  <a:pt x="284012" y="937336"/>
                  <a:pt x="374464" y="843586"/>
                  <a:pt x="272955" y="945095"/>
                </a:cubicBezTo>
                <a:cubicBezTo>
                  <a:pt x="277504" y="976940"/>
                  <a:pt x="280294" y="1009086"/>
                  <a:pt x="286603" y="1040629"/>
                </a:cubicBezTo>
                <a:cubicBezTo>
                  <a:pt x="301689" y="1116058"/>
                  <a:pt x="300250" y="1057646"/>
                  <a:pt x="300250" y="1095221"/>
                </a:cubicBezTo>
                <a:lnTo>
                  <a:pt x="300250" y="1231698"/>
                </a:lnTo>
                <a:cubicBezTo>
                  <a:pt x="69679" y="1692840"/>
                  <a:pt x="244645" y="1668426"/>
                  <a:pt x="0" y="1668426"/>
                </a:cubicBezTo>
                <a:cubicBezTo>
                  <a:pt x="84420" y="1471444"/>
                  <a:pt x="32889" y="1526355"/>
                  <a:pt x="95534" y="1463710"/>
                </a:cubicBezTo>
                <a:lnTo>
                  <a:pt x="163773" y="1054277"/>
                </a:lnTo>
                <a:cubicBezTo>
                  <a:pt x="94706" y="681315"/>
                  <a:pt x="95534" y="810706"/>
                  <a:pt x="95534" y="672140"/>
                </a:cubicBezTo>
                <a:lnTo>
                  <a:pt x="95534" y="426480"/>
                </a:lnTo>
                <a:cubicBezTo>
                  <a:pt x="166184" y="313440"/>
                  <a:pt x="104632" y="330945"/>
                  <a:pt x="122829" y="3036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821113" y="4432300"/>
            <a:ext cx="846137" cy="242888"/>
          </a:xfrm>
          <a:custGeom>
            <a:avLst/>
            <a:gdLst>
              <a:gd name="connsiteX0" fmla="*/ 0 w 846161"/>
              <a:gd name="connsiteY0" fmla="*/ 58160 h 242734"/>
              <a:gd name="connsiteX1" fmla="*/ 136478 w 846161"/>
              <a:gd name="connsiteY1" fmla="*/ 44513 h 242734"/>
              <a:gd name="connsiteX2" fmla="*/ 177421 w 846161"/>
              <a:gd name="connsiteY2" fmla="*/ 30865 h 242734"/>
              <a:gd name="connsiteX3" fmla="*/ 436728 w 846161"/>
              <a:gd name="connsiteY3" fmla="*/ 17217 h 242734"/>
              <a:gd name="connsiteX4" fmla="*/ 559558 w 846161"/>
              <a:gd name="connsiteY4" fmla="*/ 3569 h 242734"/>
              <a:gd name="connsiteX5" fmla="*/ 736979 w 846161"/>
              <a:gd name="connsiteY5" fmla="*/ 99104 h 242734"/>
              <a:gd name="connsiteX6" fmla="*/ 832514 w 846161"/>
              <a:gd name="connsiteY6" fmla="*/ 112751 h 242734"/>
              <a:gd name="connsiteX7" fmla="*/ 846161 w 846161"/>
              <a:gd name="connsiteY7" fmla="*/ 126399 h 242734"/>
              <a:gd name="connsiteX8" fmla="*/ 627797 w 846161"/>
              <a:gd name="connsiteY8" fmla="*/ 235581 h 242734"/>
              <a:gd name="connsiteX9" fmla="*/ 573206 w 846161"/>
              <a:gd name="connsiteY9" fmla="*/ 167343 h 242734"/>
              <a:gd name="connsiteX10" fmla="*/ 491320 w 846161"/>
              <a:gd name="connsiteY10" fmla="*/ 112751 h 242734"/>
              <a:gd name="connsiteX11" fmla="*/ 327546 w 846161"/>
              <a:gd name="connsiteY11" fmla="*/ 99104 h 242734"/>
              <a:gd name="connsiteX12" fmla="*/ 13648 w 846161"/>
              <a:gd name="connsiteY12" fmla="*/ 167343 h 242734"/>
              <a:gd name="connsiteX13" fmla="*/ 0 w 846161"/>
              <a:gd name="connsiteY13" fmla="*/ 58160 h 2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6161" h="242734">
                <a:moveTo>
                  <a:pt x="0" y="58160"/>
                </a:moveTo>
                <a:cubicBezTo>
                  <a:pt x="45493" y="53611"/>
                  <a:pt x="91290" y="51465"/>
                  <a:pt x="136478" y="44513"/>
                </a:cubicBezTo>
                <a:cubicBezTo>
                  <a:pt x="150697" y="42326"/>
                  <a:pt x="177421" y="30865"/>
                  <a:pt x="177421" y="30865"/>
                </a:cubicBezTo>
                <a:cubicBezTo>
                  <a:pt x="409406" y="16366"/>
                  <a:pt x="322855" y="17217"/>
                  <a:pt x="436728" y="17217"/>
                </a:cubicBezTo>
                <a:cubicBezTo>
                  <a:pt x="522811" y="0"/>
                  <a:pt x="481770" y="3569"/>
                  <a:pt x="559558" y="3569"/>
                </a:cubicBezTo>
                <a:cubicBezTo>
                  <a:pt x="727261" y="101396"/>
                  <a:pt x="660131" y="99104"/>
                  <a:pt x="736979" y="99104"/>
                </a:cubicBezTo>
                <a:cubicBezTo>
                  <a:pt x="814140" y="114535"/>
                  <a:pt x="782021" y="112751"/>
                  <a:pt x="832514" y="112751"/>
                </a:cubicBezTo>
                <a:lnTo>
                  <a:pt x="846161" y="126399"/>
                </a:lnTo>
                <a:cubicBezTo>
                  <a:pt x="657117" y="242734"/>
                  <a:pt x="738181" y="235581"/>
                  <a:pt x="627797" y="235581"/>
                </a:cubicBezTo>
                <a:cubicBezTo>
                  <a:pt x="609600" y="212835"/>
                  <a:pt x="594858" y="186829"/>
                  <a:pt x="573206" y="167343"/>
                </a:cubicBezTo>
                <a:cubicBezTo>
                  <a:pt x="548822" y="145397"/>
                  <a:pt x="491320" y="112751"/>
                  <a:pt x="491320" y="112751"/>
                </a:cubicBezTo>
                <a:cubicBezTo>
                  <a:pt x="401420" y="90278"/>
                  <a:pt x="455485" y="99104"/>
                  <a:pt x="327546" y="99104"/>
                </a:cubicBezTo>
                <a:lnTo>
                  <a:pt x="13648" y="167343"/>
                </a:lnTo>
                <a:lnTo>
                  <a:pt x="0" y="5816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4414838"/>
            <a:ext cx="2362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Cooper Black" pitchFamily="18" charset="0"/>
                <a:cs typeface="+mn-cs"/>
              </a:rPr>
              <a:t>Mexico City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sym typeface="Wingdings"/>
              </a:rPr>
              <a:t></a:t>
            </a:r>
            <a:endParaRPr lang="en-US" sz="2400" dirty="0">
              <a:solidFill>
                <a:srgbClr val="FF0000"/>
              </a:solidFill>
              <a:latin typeface="Cooper Black" pitchFamily="18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4262438"/>
            <a:ext cx="1752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Cooper Black" pitchFamily="18" charset="0"/>
                <a:cs typeface="+mn-cs"/>
              </a:rPr>
              <a:t>Havana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sym typeface="Wingdings"/>
              </a:rPr>
              <a:t></a:t>
            </a:r>
            <a:endParaRPr lang="en-US" sz="2400" dirty="0">
              <a:solidFill>
                <a:srgbClr val="FF0000"/>
              </a:solidFill>
              <a:latin typeface="Cooper Black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430</Words>
  <Application>Microsoft Office PowerPoint</Application>
  <PresentationFormat>On-screen Show (4:3)</PresentationFormat>
  <Paragraphs>116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Bernard MT Condensed</vt:lpstr>
      <vt:lpstr>Calibri</vt:lpstr>
      <vt:lpstr>Cooper Black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Fairfax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Bryant, Alecia L.</cp:lastModifiedBy>
  <cp:revision>18</cp:revision>
  <cp:lastPrinted>2016-10-10T12:32:44Z</cp:lastPrinted>
  <dcterms:created xsi:type="dcterms:W3CDTF">2011-12-01T14:05:45Z</dcterms:created>
  <dcterms:modified xsi:type="dcterms:W3CDTF">2016-10-10T13:20:50Z</dcterms:modified>
</cp:coreProperties>
</file>