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64" r:id="rId2"/>
    <p:sldId id="257" r:id="rId3"/>
    <p:sldId id="265" r:id="rId4"/>
    <p:sldId id="263" r:id="rId5"/>
    <p:sldId id="259" r:id="rId6"/>
    <p:sldId id="266" r:id="rId7"/>
  </p:sldIdLst>
  <p:sldSz cx="6858000" cy="9906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120">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CFC6AD"/>
    <a:srgbClr val="E6E6E6"/>
    <a:srgbClr val="ECCFB5"/>
    <a:srgbClr val="FF6666"/>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93" autoAdjust="0"/>
  </p:normalViewPr>
  <p:slideViewPr>
    <p:cSldViewPr>
      <p:cViewPr varScale="1">
        <p:scale>
          <a:sx n="48" d="100"/>
          <a:sy n="48" d="100"/>
        </p:scale>
        <p:origin x="2358" y="60"/>
      </p:cViewPr>
      <p:guideLst>
        <p:guide orient="horz" pos="312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anose="020B0604020202020204" pitchFamily="34" charset="0"/>
              </a:defRPr>
            </a:lvl1pPr>
          </a:lstStyle>
          <a:p>
            <a:pPr>
              <a:defRPr/>
            </a:pPr>
            <a:endParaRPr lang="en-GB" altLang="en-US"/>
          </a:p>
        </p:txBody>
      </p:sp>
      <p:sp>
        <p:nvSpPr>
          <p:cNvPr id="2052" name="Rectangle 4"/>
          <p:cNvSpPr>
            <a:spLocks noGrp="1" noRot="1" noChangeAspec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anose="020B0604020202020204" pitchFamily="34" charset="0"/>
              </a:defRPr>
            </a:lvl1pPr>
          </a:lstStyle>
          <a:p>
            <a:pPr>
              <a:defRPr/>
            </a:pPr>
            <a:endParaRPr lang="en-GB"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panose="020B0604020202020204" pitchFamily="34" charset="0"/>
              </a:defRPr>
            </a:lvl1pPr>
          </a:lstStyle>
          <a:p>
            <a:pPr>
              <a:defRPr/>
            </a:pPr>
            <a:fld id="{EE36F0C9-AEA4-48A3-B955-8D4606DAE117}" type="slidenum">
              <a:rPr lang="en-GB" altLang="en-US"/>
              <a:pPr>
                <a:defRPr/>
              </a:pPr>
              <a:t>‹#›</a:t>
            </a:fld>
            <a:endParaRPr lang="en-GB" altLang="en-US"/>
          </a:p>
        </p:txBody>
      </p:sp>
    </p:spTree>
    <p:extLst>
      <p:ext uri="{BB962C8B-B14F-4D97-AF65-F5344CB8AC3E}">
        <p14:creationId xmlns:p14="http://schemas.microsoft.com/office/powerpoint/2010/main" val="695327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108EFF3B-CE40-40C9-9534-7BA64C55E374}"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7496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997A99E3-2C59-4768-8151-047B85E7AA5D}" type="slidenum">
              <a:rPr lang="en-GB" altLang="en-US" sz="1200">
                <a:latin typeface="Arial" panose="020B0604020202020204" pitchFamily="34" charset="0"/>
              </a:rPr>
              <a:pPr/>
              <a:t>2</a:t>
            </a:fld>
            <a:endParaRPr lang="en-GB" altLang="en-US" sz="1200">
              <a:latin typeface="Arial" panose="020B060402020202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992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F814EF5-2F84-4C5B-8E13-DBB9C9B3446C}" type="slidenum">
              <a:rPr lang="en-GB" altLang="en-US" sz="1200">
                <a:latin typeface="Arial" panose="020B0604020202020204" pitchFamily="34" charset="0"/>
              </a:rPr>
              <a:pPr/>
              <a:t>3</a:t>
            </a:fld>
            <a:endParaRPr lang="en-GB" altLang="en-US" sz="120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1917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CA8C2861-4DF5-43A1-B268-4799B2B6609E}" type="slidenum">
              <a:rPr lang="en-GB" altLang="en-US" sz="1200">
                <a:latin typeface="Arial" panose="020B0604020202020204" pitchFamily="34" charset="0"/>
              </a:rPr>
              <a:pPr/>
              <a:t>4</a:t>
            </a:fld>
            <a:endParaRPr lang="en-GB" altLang="en-US" sz="1200">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467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54684DD1-2BF1-4AB8-A040-03048BB71A20}" type="slidenum">
              <a:rPr lang="en-GB" altLang="en-US" sz="1200">
                <a:latin typeface="Arial" panose="020B0604020202020204" pitchFamily="34" charset="0"/>
              </a:rPr>
              <a:pPr/>
              <a:t>5</a:t>
            </a:fld>
            <a:endParaRPr lang="en-GB" altLang="en-US" sz="120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95820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86C91747-EC8D-4B8E-843F-651B7AF6444F}" type="slidenum">
              <a:rPr lang="en-GB" altLang="en-US" sz="1200">
                <a:latin typeface="Arial" panose="020B0604020202020204" pitchFamily="34" charset="0"/>
              </a:rPr>
              <a:pPr/>
              <a:t>6</a:t>
            </a:fld>
            <a:endParaRPr lang="en-GB" altLang="en-US" sz="1200">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575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CED1C5-5735-4013-96CD-AD1158A92141}" type="slidenum">
              <a:rPr lang="en-US" altLang="en-US"/>
              <a:pPr>
                <a:defRPr/>
              </a:pPr>
              <a:t>‹#›</a:t>
            </a:fld>
            <a:endParaRPr lang="en-US" altLang="en-US"/>
          </a:p>
        </p:txBody>
      </p:sp>
    </p:spTree>
    <p:extLst>
      <p:ext uri="{BB962C8B-B14F-4D97-AF65-F5344CB8AC3E}">
        <p14:creationId xmlns:p14="http://schemas.microsoft.com/office/powerpoint/2010/main" val="299055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EDB0E7-B140-4244-BFA2-D3E14D071779}" type="slidenum">
              <a:rPr lang="en-US" altLang="en-US"/>
              <a:pPr>
                <a:defRPr/>
              </a:pPr>
              <a:t>‹#›</a:t>
            </a:fld>
            <a:endParaRPr lang="en-US" altLang="en-US"/>
          </a:p>
        </p:txBody>
      </p:sp>
    </p:spTree>
    <p:extLst>
      <p:ext uri="{BB962C8B-B14F-4D97-AF65-F5344CB8AC3E}">
        <p14:creationId xmlns:p14="http://schemas.microsoft.com/office/powerpoint/2010/main" val="329458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B47424-420D-486F-842D-258769B24E9A}" type="slidenum">
              <a:rPr lang="en-US" altLang="en-US"/>
              <a:pPr>
                <a:defRPr/>
              </a:pPr>
              <a:t>‹#›</a:t>
            </a:fld>
            <a:endParaRPr lang="en-US" altLang="en-US"/>
          </a:p>
        </p:txBody>
      </p:sp>
    </p:spTree>
    <p:extLst>
      <p:ext uri="{BB962C8B-B14F-4D97-AF65-F5344CB8AC3E}">
        <p14:creationId xmlns:p14="http://schemas.microsoft.com/office/powerpoint/2010/main" val="40480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AFB7F9-FEF4-448D-BE6D-63E13409FF8F}" type="slidenum">
              <a:rPr lang="en-US" altLang="en-US"/>
              <a:pPr>
                <a:defRPr/>
              </a:pPr>
              <a:t>‹#›</a:t>
            </a:fld>
            <a:endParaRPr lang="en-US" altLang="en-US"/>
          </a:p>
        </p:txBody>
      </p:sp>
    </p:spTree>
    <p:extLst>
      <p:ext uri="{BB962C8B-B14F-4D97-AF65-F5344CB8AC3E}">
        <p14:creationId xmlns:p14="http://schemas.microsoft.com/office/powerpoint/2010/main" val="273668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D7E5B6-B6DF-42E3-B61D-34057ABAFDB8}" type="slidenum">
              <a:rPr lang="en-US" altLang="en-US"/>
              <a:pPr>
                <a:defRPr/>
              </a:pPr>
              <a:t>‹#›</a:t>
            </a:fld>
            <a:endParaRPr lang="en-US" altLang="en-US"/>
          </a:p>
        </p:txBody>
      </p:sp>
    </p:spTree>
    <p:extLst>
      <p:ext uri="{BB962C8B-B14F-4D97-AF65-F5344CB8AC3E}">
        <p14:creationId xmlns:p14="http://schemas.microsoft.com/office/powerpoint/2010/main" val="270581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AD10E2-6D59-42D2-8F67-B026ADBECFB0}" type="slidenum">
              <a:rPr lang="en-US" altLang="en-US"/>
              <a:pPr>
                <a:defRPr/>
              </a:pPr>
              <a:t>‹#›</a:t>
            </a:fld>
            <a:endParaRPr lang="en-US" altLang="en-US"/>
          </a:p>
        </p:txBody>
      </p:sp>
    </p:spTree>
    <p:extLst>
      <p:ext uri="{BB962C8B-B14F-4D97-AF65-F5344CB8AC3E}">
        <p14:creationId xmlns:p14="http://schemas.microsoft.com/office/powerpoint/2010/main" val="93337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6E16E78-D5D0-4E44-9A0B-D996CF4FB355}" type="slidenum">
              <a:rPr lang="en-US" altLang="en-US"/>
              <a:pPr>
                <a:defRPr/>
              </a:pPr>
              <a:t>‹#›</a:t>
            </a:fld>
            <a:endParaRPr lang="en-US" altLang="en-US"/>
          </a:p>
        </p:txBody>
      </p:sp>
    </p:spTree>
    <p:extLst>
      <p:ext uri="{BB962C8B-B14F-4D97-AF65-F5344CB8AC3E}">
        <p14:creationId xmlns:p14="http://schemas.microsoft.com/office/powerpoint/2010/main" val="75207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4FDF18-C994-4F65-AE41-CF45D5E53E3E}" type="slidenum">
              <a:rPr lang="en-US" altLang="en-US"/>
              <a:pPr>
                <a:defRPr/>
              </a:pPr>
              <a:t>‹#›</a:t>
            </a:fld>
            <a:endParaRPr lang="en-US" altLang="en-US"/>
          </a:p>
        </p:txBody>
      </p:sp>
    </p:spTree>
    <p:extLst>
      <p:ext uri="{BB962C8B-B14F-4D97-AF65-F5344CB8AC3E}">
        <p14:creationId xmlns:p14="http://schemas.microsoft.com/office/powerpoint/2010/main" val="239047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975FA03-CC9C-46E1-BC10-859F8875E289}" type="slidenum">
              <a:rPr lang="en-US" altLang="en-US"/>
              <a:pPr>
                <a:defRPr/>
              </a:pPr>
              <a:t>‹#›</a:t>
            </a:fld>
            <a:endParaRPr lang="en-US" altLang="en-US"/>
          </a:p>
        </p:txBody>
      </p:sp>
    </p:spTree>
    <p:extLst>
      <p:ext uri="{BB962C8B-B14F-4D97-AF65-F5344CB8AC3E}">
        <p14:creationId xmlns:p14="http://schemas.microsoft.com/office/powerpoint/2010/main" val="353517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8393B1-8AF6-41F0-879F-F55AEAB1CB41}" type="slidenum">
              <a:rPr lang="en-US" altLang="en-US"/>
              <a:pPr>
                <a:defRPr/>
              </a:pPr>
              <a:t>‹#›</a:t>
            </a:fld>
            <a:endParaRPr lang="en-US" altLang="en-US"/>
          </a:p>
        </p:txBody>
      </p:sp>
    </p:spTree>
    <p:extLst>
      <p:ext uri="{BB962C8B-B14F-4D97-AF65-F5344CB8AC3E}">
        <p14:creationId xmlns:p14="http://schemas.microsoft.com/office/powerpoint/2010/main" val="112307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F61B9B-CECD-4183-A73B-17BB443D4BBD}" type="slidenum">
              <a:rPr lang="en-US" altLang="en-US"/>
              <a:pPr>
                <a:defRPr/>
              </a:pPr>
              <a:t>‹#›</a:t>
            </a:fld>
            <a:endParaRPr lang="en-US" altLang="en-US"/>
          </a:p>
        </p:txBody>
      </p:sp>
    </p:spTree>
    <p:extLst>
      <p:ext uri="{BB962C8B-B14F-4D97-AF65-F5344CB8AC3E}">
        <p14:creationId xmlns:p14="http://schemas.microsoft.com/office/powerpoint/2010/main" val="330423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F036CDF5-D99E-4DDE-B4FD-691F832F35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newspaper-portrai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9588"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476250" y="1882775"/>
            <a:ext cx="6003925"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000" b="1">
                <a:solidFill>
                  <a:srgbClr val="4C4C4C"/>
                </a:solidFill>
                <a:latin typeface="Arial" panose="020B0604020202020204" pitchFamily="34" charset="0"/>
              </a:rPr>
              <a:t>INSERT YOUR HEADLINE HERE</a:t>
            </a:r>
            <a:endParaRPr lang="en-US" altLang="en-US" sz="3000" b="1">
              <a:latin typeface="Arial" panose="020B0604020202020204" pitchFamily="34" charset="0"/>
            </a:endParaRPr>
          </a:p>
        </p:txBody>
      </p:sp>
      <p:sp>
        <p:nvSpPr>
          <p:cNvPr id="3076" name="Text Box 5"/>
          <p:cNvSpPr txBox="1">
            <a:spLocks noChangeArrowheads="1"/>
          </p:cNvSpPr>
          <p:nvPr/>
        </p:nvSpPr>
        <p:spPr bwMode="auto">
          <a:xfrm>
            <a:off x="3492500" y="2647950"/>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3077" name="Text Box 6"/>
          <p:cNvSpPr txBox="1">
            <a:spLocks noChangeArrowheads="1"/>
          </p:cNvSpPr>
          <p:nvPr/>
        </p:nvSpPr>
        <p:spPr bwMode="auto">
          <a:xfrm>
            <a:off x="3417888" y="2505075"/>
            <a:ext cx="1600200" cy="675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b="1">
                <a:solidFill>
                  <a:srgbClr val="FF6666"/>
                </a:solidFill>
                <a:latin typeface="Arial" panose="020B0604020202020204" pitchFamily="34" charset="0"/>
              </a:rPr>
              <a:t>Lorem Ipsum</a:t>
            </a:r>
            <a:r>
              <a:rPr lang="en-US" altLang="en-US" sz="1200">
                <a:solidFill>
                  <a:srgbClr val="4C4C4C"/>
                </a:solidFill>
                <a:latin typeface="Arial" panose="020B0604020202020204" pitchFamily="34" charset="0"/>
              </a:rPr>
              <a:t> 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Ea pro natum invidunt repudiandae, his et facilisis vituperatoribus. Mei eu ubique altera senserit, consul eripuit accusata has ne. </a:t>
            </a:r>
          </a:p>
          <a:p>
            <a:r>
              <a:rPr lang="en-US" altLang="en-US" sz="1200">
                <a:solidFill>
                  <a:srgbClr val="4C4C4C"/>
                </a:solidFill>
              </a:rPr>
              <a:t>In libris graecis appetere mea. </a:t>
            </a:r>
            <a:endParaRPr lang="en-US" altLang="en-US" sz="1200">
              <a:solidFill>
                <a:srgbClr val="4C4C4C"/>
              </a:solidFill>
              <a:latin typeface="Arial" panose="020B0604020202020204" pitchFamily="34" charset="0"/>
            </a:endParaRPr>
          </a:p>
        </p:txBody>
      </p:sp>
      <p:sp>
        <p:nvSpPr>
          <p:cNvPr id="3078" name="Text Box 7"/>
          <p:cNvSpPr txBox="1">
            <a:spLocks noChangeArrowheads="1"/>
          </p:cNvSpPr>
          <p:nvPr/>
        </p:nvSpPr>
        <p:spPr bwMode="auto">
          <a:xfrm>
            <a:off x="5032375" y="2505075"/>
            <a:ext cx="1600200" cy="739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Ea pro natum invidunt repudiandae, his et facilisis vituperatoribus.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Ea pro natum invidunt repudiandae, his et facilisis vituperatoribus. Mei eu ubique altera senserit, consul eripuit accusata has ne. </a:t>
            </a:r>
          </a:p>
          <a:p>
            <a:r>
              <a:rPr lang="en-US" altLang="en-US" sz="1200">
                <a:solidFill>
                  <a:srgbClr val="4C4C4C"/>
                </a:solidFill>
              </a:rPr>
              <a:t>In libris graecis appetere mea. At vim odio lorem omnes, pri id iuvaret partiendo. Vivendo menandri et sed. </a:t>
            </a:r>
          </a:p>
          <a:p>
            <a:pPr>
              <a:spcBef>
                <a:spcPct val="50000"/>
              </a:spcBef>
            </a:pPr>
            <a:endParaRPr lang="en-US" altLang="en-US" sz="1200">
              <a:solidFill>
                <a:srgbClr val="4C4C4C"/>
              </a:solidFill>
              <a:latin typeface="Arial" panose="020B0604020202020204" pitchFamily="34" charset="0"/>
            </a:endParaRPr>
          </a:p>
        </p:txBody>
      </p:sp>
      <p:sp>
        <p:nvSpPr>
          <p:cNvPr id="3079" name="Text Box 10"/>
          <p:cNvSpPr txBox="1">
            <a:spLocks noChangeArrowheads="1"/>
          </p:cNvSpPr>
          <p:nvPr/>
        </p:nvSpPr>
        <p:spPr bwMode="auto">
          <a:xfrm>
            <a:off x="584200" y="488950"/>
            <a:ext cx="5761038"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5000" b="1">
                <a:solidFill>
                  <a:srgbClr val="4C4C4C"/>
                </a:solidFill>
              </a:rPr>
              <a:t>THE DAILY NEWS</a:t>
            </a:r>
          </a:p>
        </p:txBody>
      </p:sp>
      <p:sp>
        <p:nvSpPr>
          <p:cNvPr id="3080" name="Text Box 11"/>
          <p:cNvSpPr txBox="1">
            <a:spLocks noChangeArrowheads="1"/>
          </p:cNvSpPr>
          <p:nvPr/>
        </p:nvSpPr>
        <p:spPr bwMode="auto">
          <a:xfrm>
            <a:off x="498475" y="1390650"/>
            <a:ext cx="14795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900" b="1">
                <a:solidFill>
                  <a:srgbClr val="4C4C4C"/>
                </a:solidFill>
                <a:latin typeface="Arial Black" panose="020B0A04020102020204" pitchFamily="34" charset="0"/>
              </a:rPr>
              <a:t>www.dailynews.com</a:t>
            </a:r>
          </a:p>
        </p:txBody>
      </p:sp>
      <p:sp>
        <p:nvSpPr>
          <p:cNvPr id="3081" name="Text Box 12"/>
          <p:cNvSpPr txBox="1">
            <a:spLocks noChangeArrowheads="1"/>
          </p:cNvSpPr>
          <p:nvPr/>
        </p:nvSpPr>
        <p:spPr bwMode="auto">
          <a:xfrm>
            <a:off x="2239963" y="1382713"/>
            <a:ext cx="29606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000" b="1">
                <a:solidFill>
                  <a:srgbClr val="4C4C4C"/>
                </a:solidFill>
                <a:latin typeface="Arial Black" panose="020B0A04020102020204" pitchFamily="34" charset="0"/>
              </a:rPr>
              <a:t>THE WORLD’S FAVOURITE NEWSPAPER</a:t>
            </a:r>
          </a:p>
        </p:txBody>
      </p:sp>
      <p:sp>
        <p:nvSpPr>
          <p:cNvPr id="3082" name="Text Box 13"/>
          <p:cNvSpPr txBox="1">
            <a:spLocks noChangeArrowheads="1"/>
          </p:cNvSpPr>
          <p:nvPr/>
        </p:nvSpPr>
        <p:spPr bwMode="auto">
          <a:xfrm>
            <a:off x="5464175" y="1390650"/>
            <a:ext cx="9525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900" b="1">
                <a:solidFill>
                  <a:srgbClr val="4C4C4C"/>
                </a:solidFill>
                <a:latin typeface="Arial Black" panose="020B0A04020102020204" pitchFamily="34" charset="0"/>
              </a:rPr>
              <a:t>- Since 1879</a:t>
            </a:r>
          </a:p>
        </p:txBody>
      </p:sp>
      <p:grpSp>
        <p:nvGrpSpPr>
          <p:cNvPr id="3083" name="Group 18"/>
          <p:cNvGrpSpPr>
            <a:grpSpLocks/>
          </p:cNvGrpSpPr>
          <p:nvPr/>
        </p:nvGrpSpPr>
        <p:grpSpPr bwMode="auto">
          <a:xfrm>
            <a:off x="441325" y="2613025"/>
            <a:ext cx="2773363" cy="2670175"/>
            <a:chOff x="432" y="1920"/>
            <a:chExt cx="2352" cy="2265"/>
          </a:xfrm>
        </p:grpSpPr>
        <p:sp>
          <p:nvSpPr>
            <p:cNvPr id="3088" name="Rectangle 16"/>
            <p:cNvSpPr>
              <a:spLocks noChangeArrowheads="1"/>
            </p:cNvSpPr>
            <p:nvPr/>
          </p:nvSpPr>
          <p:spPr bwMode="auto">
            <a:xfrm>
              <a:off x="432" y="1920"/>
              <a:ext cx="2352" cy="225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3089" name="Picture 17"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 y="2008"/>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4" name="Line 19"/>
          <p:cNvSpPr>
            <a:spLocks noChangeShapeType="1"/>
          </p:cNvSpPr>
          <p:nvPr/>
        </p:nvSpPr>
        <p:spPr bwMode="auto">
          <a:xfrm>
            <a:off x="293688" y="5414963"/>
            <a:ext cx="2951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085" name="Rectangle 20"/>
          <p:cNvSpPr>
            <a:spLocks noChangeArrowheads="1"/>
          </p:cNvSpPr>
          <p:nvPr/>
        </p:nvSpPr>
        <p:spPr bwMode="auto">
          <a:xfrm>
            <a:off x="115888" y="5576888"/>
            <a:ext cx="3143250" cy="2090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3086" name="Rectangle 21"/>
          <p:cNvSpPr>
            <a:spLocks noChangeArrowheads="1"/>
          </p:cNvSpPr>
          <p:nvPr/>
        </p:nvSpPr>
        <p:spPr bwMode="auto">
          <a:xfrm>
            <a:off x="368300" y="6019800"/>
            <a:ext cx="2790825" cy="328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a:t>
            </a:r>
            <a:r>
              <a:rPr lang="en-US" altLang="en-US" sz="1200">
                <a:latin typeface="Arial" panose="020B0604020202020204" pitchFamily="34" charset="0"/>
              </a:rPr>
              <a:t> </a:t>
            </a:r>
          </a:p>
        </p:txBody>
      </p:sp>
      <p:sp>
        <p:nvSpPr>
          <p:cNvPr id="3087" name="Line 22"/>
          <p:cNvSpPr>
            <a:spLocks noChangeShapeType="1"/>
          </p:cNvSpPr>
          <p:nvPr/>
        </p:nvSpPr>
        <p:spPr bwMode="auto">
          <a:xfrm>
            <a:off x="3244850" y="5421313"/>
            <a:ext cx="0" cy="395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newspaper-portra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620713" y="1881188"/>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5124" name="Text Box 5"/>
          <p:cNvSpPr txBox="1">
            <a:spLocks noChangeArrowheads="1"/>
          </p:cNvSpPr>
          <p:nvPr/>
        </p:nvSpPr>
        <p:spPr bwMode="auto">
          <a:xfrm>
            <a:off x="3563938" y="24685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5125" name="Text Box 6"/>
          <p:cNvSpPr txBox="1">
            <a:spLocks noChangeArrowheads="1"/>
          </p:cNvSpPr>
          <p:nvPr/>
        </p:nvSpPr>
        <p:spPr bwMode="auto">
          <a:xfrm>
            <a:off x="3449638" y="2468563"/>
            <a:ext cx="1600200" cy="703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a:p>
            <a:pPr>
              <a:spcBef>
                <a:spcPct val="50000"/>
              </a:spcBef>
            </a:pPr>
            <a:r>
              <a:rPr lang="en-US" altLang="en-US" sz="1200">
                <a:solidFill>
                  <a:srgbClr val="4C4C4C"/>
                </a:solidFill>
              </a:rPr>
              <a:t>Mei eu ubique altera senserit, consul eripuit accusata has ne. Ignota verterem te nam, eu cibo causae menandri vim. Sit rebum erant dolorem et, sed odio error ad.Vel </a:t>
            </a:r>
            <a:endParaRPr lang="en-US" altLang="en-US" b="1">
              <a:solidFill>
                <a:srgbClr val="4383B4"/>
              </a:solidFill>
              <a:latin typeface="Arial" panose="020B0604020202020204" pitchFamily="34" charset="0"/>
            </a:endParaRPr>
          </a:p>
        </p:txBody>
      </p:sp>
      <p:sp>
        <p:nvSpPr>
          <p:cNvPr id="5126" name="Text Box 7"/>
          <p:cNvSpPr txBox="1">
            <a:spLocks noChangeArrowheads="1"/>
          </p:cNvSpPr>
          <p:nvPr/>
        </p:nvSpPr>
        <p:spPr bwMode="auto">
          <a:xfrm>
            <a:off x="5029200" y="2562225"/>
            <a:ext cx="1600200" cy="6392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a:p>
            <a:pPr>
              <a:spcBef>
                <a:spcPct val="50000"/>
              </a:spcBef>
            </a:pPr>
            <a:r>
              <a:rPr lang="en-US" altLang="en-US" sz="1200">
                <a:solidFill>
                  <a:srgbClr val="4C4C4C"/>
                </a:solidFill>
              </a:rPr>
              <a:t>Ignota verterem te nam, eu cibo causae menandri vim. Sit rebum erant dolorem et, sed odio error ad.Vel molestie corrumpit deterruisset ad, mollis ceteros ad sea.</a:t>
            </a:r>
          </a:p>
          <a:p>
            <a:pPr>
              <a:spcBef>
                <a:spcPct val="50000"/>
              </a:spcBef>
            </a:pPr>
            <a:endParaRPr lang="en-US" altLang="en-US" sz="1200">
              <a:solidFill>
                <a:srgbClr val="4C4C4C"/>
              </a:solidFill>
            </a:endParaRPr>
          </a:p>
        </p:txBody>
      </p:sp>
      <p:grpSp>
        <p:nvGrpSpPr>
          <p:cNvPr id="5127" name="Group 13"/>
          <p:cNvGrpSpPr>
            <a:grpSpLocks/>
          </p:cNvGrpSpPr>
          <p:nvPr/>
        </p:nvGrpSpPr>
        <p:grpSpPr bwMode="auto">
          <a:xfrm>
            <a:off x="512763" y="2613025"/>
            <a:ext cx="2749550" cy="2300288"/>
            <a:chOff x="360" y="2669"/>
            <a:chExt cx="2352" cy="2265"/>
          </a:xfrm>
        </p:grpSpPr>
        <p:sp>
          <p:nvSpPr>
            <p:cNvPr id="5129" name="Rectangle 11"/>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5130" name="Picture 12"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8" name="Rectangle 14"/>
          <p:cNvSpPr>
            <a:spLocks noChangeArrowheads="1"/>
          </p:cNvSpPr>
          <p:nvPr/>
        </p:nvSpPr>
        <p:spPr bwMode="auto">
          <a:xfrm>
            <a:off x="512763" y="5168900"/>
            <a:ext cx="2771775"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endParaRPr lang="en-US" altLang="en-US" sz="1200">
              <a:solidFill>
                <a:srgbClr val="4C4C4C"/>
              </a:solidFill>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a:t>
            </a:r>
            <a:r>
              <a:rPr lang="en-US" altLang="en-US" sz="12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3" descr="newspaper-portrai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20713" y="1878013"/>
            <a:ext cx="57245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2800" b="1">
                <a:solidFill>
                  <a:srgbClr val="4C4C4C"/>
                </a:solidFill>
              </a:rPr>
              <a:t>INSERT YOUR HEADLINE HERE</a:t>
            </a:r>
            <a:endParaRPr lang="en-US" altLang="en-US" sz="2800" b="1"/>
          </a:p>
        </p:txBody>
      </p:sp>
      <p:sp>
        <p:nvSpPr>
          <p:cNvPr id="7172" name="Text Box 5"/>
          <p:cNvSpPr txBox="1">
            <a:spLocks noChangeArrowheads="1"/>
          </p:cNvSpPr>
          <p:nvPr/>
        </p:nvSpPr>
        <p:spPr bwMode="auto">
          <a:xfrm>
            <a:off x="3568700" y="2519363"/>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7173" name="Text Box 6"/>
          <p:cNvSpPr txBox="1">
            <a:spLocks noChangeArrowheads="1"/>
          </p:cNvSpPr>
          <p:nvPr/>
        </p:nvSpPr>
        <p:spPr bwMode="auto">
          <a:xfrm>
            <a:off x="3454400" y="2519363"/>
            <a:ext cx="160020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rPr>
              <a:t>Lorem ipsum</a:t>
            </a:r>
            <a:r>
              <a:rPr lang="en-US" altLang="en-US" sz="1200">
                <a:solidFill>
                  <a:srgbClr val="4C4C4C"/>
                </a:solidFill>
              </a:rPr>
              <a:t> </a:t>
            </a:r>
          </a:p>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t>
            </a:r>
            <a:endParaRPr lang="en-US" altLang="en-US" b="1">
              <a:solidFill>
                <a:srgbClr val="4383B4"/>
              </a:solidFill>
              <a:latin typeface="Arial" panose="020B0604020202020204" pitchFamily="34" charset="0"/>
            </a:endParaRPr>
          </a:p>
        </p:txBody>
      </p:sp>
      <p:sp>
        <p:nvSpPr>
          <p:cNvPr id="7174" name="Text Box 7"/>
          <p:cNvSpPr txBox="1">
            <a:spLocks noChangeArrowheads="1"/>
          </p:cNvSpPr>
          <p:nvPr/>
        </p:nvSpPr>
        <p:spPr bwMode="auto">
          <a:xfrm>
            <a:off x="4997450" y="2613025"/>
            <a:ext cx="1600200" cy="4383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p:txBody>
      </p:sp>
      <p:sp>
        <p:nvSpPr>
          <p:cNvPr id="7175" name="Text Box 10"/>
          <p:cNvSpPr txBox="1">
            <a:spLocks noChangeArrowheads="1"/>
          </p:cNvSpPr>
          <p:nvPr/>
        </p:nvSpPr>
        <p:spPr bwMode="auto">
          <a:xfrm>
            <a:off x="1789113" y="787400"/>
            <a:ext cx="319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b="1">
                <a:solidFill>
                  <a:srgbClr val="1C1C1C"/>
                </a:solidFill>
                <a:latin typeface="Castellar" panose="020A0402060406010301" pitchFamily="18" charset="0"/>
              </a:rPr>
              <a:t>YOUR TITLE HERE</a:t>
            </a:r>
          </a:p>
        </p:txBody>
      </p:sp>
      <p:sp>
        <p:nvSpPr>
          <p:cNvPr id="7176" name="Text Box 11"/>
          <p:cNvSpPr txBox="1">
            <a:spLocks noChangeArrowheads="1"/>
          </p:cNvSpPr>
          <p:nvPr/>
        </p:nvSpPr>
        <p:spPr bwMode="auto">
          <a:xfrm>
            <a:off x="1992313" y="1377950"/>
            <a:ext cx="270986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400" b="1">
                <a:solidFill>
                  <a:srgbClr val="4C4C4C"/>
                </a:solidFill>
              </a:rPr>
              <a:t>YOUR CATCH PHRASE HERE</a:t>
            </a:r>
          </a:p>
        </p:txBody>
      </p:sp>
      <p:sp>
        <p:nvSpPr>
          <p:cNvPr id="7177" name="Text Box 12"/>
          <p:cNvSpPr txBox="1">
            <a:spLocks noChangeArrowheads="1"/>
          </p:cNvSpPr>
          <p:nvPr/>
        </p:nvSpPr>
        <p:spPr bwMode="auto">
          <a:xfrm>
            <a:off x="5475288" y="1408113"/>
            <a:ext cx="833437"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1000" b="1">
                <a:solidFill>
                  <a:srgbClr val="4C4C4C"/>
                </a:solidFill>
              </a:rPr>
              <a:t>- Since 1802</a:t>
            </a:r>
          </a:p>
        </p:txBody>
      </p:sp>
      <p:grpSp>
        <p:nvGrpSpPr>
          <p:cNvPr id="7178" name="Group 16"/>
          <p:cNvGrpSpPr>
            <a:grpSpLocks/>
          </p:cNvGrpSpPr>
          <p:nvPr/>
        </p:nvGrpSpPr>
        <p:grpSpPr bwMode="auto">
          <a:xfrm>
            <a:off x="549275" y="2649538"/>
            <a:ext cx="2678113" cy="2192337"/>
            <a:chOff x="360" y="2669"/>
            <a:chExt cx="2352" cy="2265"/>
          </a:xfrm>
        </p:grpSpPr>
        <p:sp>
          <p:nvSpPr>
            <p:cNvPr id="7184" name="Rectangle 14"/>
            <p:cNvSpPr>
              <a:spLocks noChangeArrowheads="1"/>
            </p:cNvSpPr>
            <p:nvPr/>
          </p:nvSpPr>
          <p:spPr bwMode="auto">
            <a:xfrm>
              <a:off x="360" y="266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5" name="Picture 15"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 y="275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9" name="Line 17"/>
          <p:cNvSpPr>
            <a:spLocks noChangeShapeType="1"/>
          </p:cNvSpPr>
          <p:nvPr/>
        </p:nvSpPr>
        <p:spPr bwMode="auto">
          <a:xfrm>
            <a:off x="317500" y="5024438"/>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180" name="Rectangle 18"/>
          <p:cNvSpPr>
            <a:spLocks noChangeArrowheads="1"/>
          </p:cNvSpPr>
          <p:nvPr/>
        </p:nvSpPr>
        <p:spPr bwMode="auto">
          <a:xfrm>
            <a:off x="260350" y="513397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7181" name="Rectangle 19"/>
          <p:cNvSpPr>
            <a:spLocks noChangeArrowheads="1"/>
          </p:cNvSpPr>
          <p:nvPr/>
        </p:nvSpPr>
        <p:spPr bwMode="auto">
          <a:xfrm>
            <a:off x="311150" y="5576888"/>
            <a:ext cx="2971800" cy="4202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a:p>
            <a:r>
              <a:rPr lang="en-US" altLang="en-US" sz="1200">
                <a:solidFill>
                  <a:srgbClr val="4C4C4C"/>
                </a:solidFill>
              </a:rPr>
              <a:t>In libris graecis appetere mea. At vim odio lorem omnes, pri id iuvaret partiendo. Vivendo menandri et sed. Lorem volumus blandit cu has.Sit cu alia porro fuisset. </a:t>
            </a:r>
          </a:p>
          <a:p>
            <a:r>
              <a:rPr lang="en-US" altLang="en-US" sz="1200">
                <a:solidFill>
                  <a:srgbClr val="4C4C4C"/>
                </a:solidFill>
              </a:rPr>
              <a:t>Ea pro natum invidunt repudiandae, his et facilisis vituperatoribus. Mei eu ubique altera senserit, consul eripuit accusata has ne. Ignota verterem te nam, eu cibo causae menandri vim. </a:t>
            </a:r>
          </a:p>
          <a:p>
            <a:pPr>
              <a:spcBef>
                <a:spcPct val="50000"/>
              </a:spcBef>
            </a:pPr>
            <a:endParaRPr lang="en-US" altLang="en-US" sz="1200">
              <a:solidFill>
                <a:srgbClr val="4C4C4C"/>
              </a:solidFill>
              <a:latin typeface="Arial" panose="020B0604020202020204" pitchFamily="34" charset="0"/>
            </a:endParaRPr>
          </a:p>
        </p:txBody>
      </p:sp>
      <p:sp>
        <p:nvSpPr>
          <p:cNvPr id="7182" name="Rectangle 21"/>
          <p:cNvSpPr>
            <a:spLocks noChangeArrowheads="1"/>
          </p:cNvSpPr>
          <p:nvPr/>
        </p:nvSpPr>
        <p:spPr bwMode="auto">
          <a:xfrm flipH="1">
            <a:off x="3573463" y="7332663"/>
            <a:ext cx="2678112" cy="2184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7183" name="Picture 22" descr="shad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6975" y="7418388"/>
            <a:ext cx="2273300"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6" descr="newspaper-portrait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79388" y="2036763"/>
            <a:ext cx="6450012" cy="1250950"/>
          </a:xfrm>
          <a:prstGeom prst="rect">
            <a:avLst/>
          </a:prstGeom>
          <a:solidFill>
            <a:srgbClr val="4C4C4C"/>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800" b="1">
                <a:solidFill>
                  <a:schemeClr val="bg1"/>
                </a:solidFill>
                <a:latin typeface="Arial Black" panose="020B0A04020102020204" pitchFamily="34" charset="0"/>
              </a:rPr>
              <a:t>INSERT YOUR HEADLINE HERE</a:t>
            </a:r>
            <a:endParaRPr lang="en-US" altLang="en-US" sz="4000" b="1"/>
          </a:p>
        </p:txBody>
      </p:sp>
      <p:sp>
        <p:nvSpPr>
          <p:cNvPr id="9220" name="Text Box 5"/>
          <p:cNvSpPr txBox="1">
            <a:spLocks noChangeArrowheads="1"/>
          </p:cNvSpPr>
          <p:nvPr/>
        </p:nvSpPr>
        <p:spPr bwMode="auto">
          <a:xfrm>
            <a:off x="3600450" y="2566988"/>
            <a:ext cx="1428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endParaRPr lang="en-GB" altLang="en-US">
              <a:latin typeface="Arial" panose="020B0604020202020204" pitchFamily="34" charset="0"/>
            </a:endParaRPr>
          </a:p>
        </p:txBody>
      </p:sp>
      <p:sp>
        <p:nvSpPr>
          <p:cNvPr id="9221" name="Text Box 6"/>
          <p:cNvSpPr txBox="1">
            <a:spLocks noChangeArrowheads="1"/>
          </p:cNvSpPr>
          <p:nvPr/>
        </p:nvSpPr>
        <p:spPr bwMode="auto">
          <a:xfrm>
            <a:off x="3392488" y="3360738"/>
            <a:ext cx="1600200" cy="657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latin typeface="Arial" panose="020B0604020202020204" pitchFamily="34" charset="0"/>
              </a:rPr>
              <a:t>Lorem ipsum</a:t>
            </a:r>
            <a:r>
              <a:rPr lang="en-US" altLang="en-US" sz="1200">
                <a:solidFill>
                  <a:srgbClr val="4C4C4C"/>
                </a:solidFill>
                <a:latin typeface="Arial" panose="020B0604020202020204" pitchFamily="34" charset="0"/>
              </a:rPr>
              <a:t>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endParaRPr lang="en-US" altLang="en-US" b="1">
              <a:solidFill>
                <a:srgbClr val="4383B4"/>
              </a:solidFill>
              <a:latin typeface="Arial" panose="020B0604020202020204" pitchFamily="34" charset="0"/>
            </a:endParaRPr>
          </a:p>
        </p:txBody>
      </p:sp>
      <p:sp>
        <p:nvSpPr>
          <p:cNvPr id="9222" name="Text Box 7"/>
          <p:cNvSpPr txBox="1">
            <a:spLocks noChangeArrowheads="1"/>
          </p:cNvSpPr>
          <p:nvPr/>
        </p:nvSpPr>
        <p:spPr bwMode="auto">
          <a:xfrm>
            <a:off x="4992688" y="3470275"/>
            <a:ext cx="1600200" cy="6027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a:p>
            <a:pPr>
              <a:spcBef>
                <a:spcPct val="50000"/>
              </a:spcBef>
            </a:pPr>
            <a:r>
              <a:rPr lang="pt-BR" altLang="en-US" sz="1200">
                <a:solidFill>
                  <a:srgbClr val="4C4C4C"/>
                </a:solidFill>
                <a:latin typeface="Arial" panose="020B0604020202020204" pitchFamily="34" charset="0"/>
              </a:rPr>
              <a:t>Ea pro natum invidunt repudiandae, his et facilisis vituperatoribus. Mei eu ubique altera senserit, consul eripuit accusata has ne. </a:t>
            </a:r>
          </a:p>
          <a:p>
            <a:pPr>
              <a:spcBef>
                <a:spcPct val="50000"/>
              </a:spcBef>
            </a:pPr>
            <a:endParaRPr lang="en-US" altLang="en-US" sz="1200">
              <a:solidFill>
                <a:srgbClr val="4C4C4C"/>
              </a:solidFill>
            </a:endParaRPr>
          </a:p>
        </p:txBody>
      </p:sp>
      <p:sp>
        <p:nvSpPr>
          <p:cNvPr id="9223" name="Text Box 11"/>
          <p:cNvSpPr txBox="1">
            <a:spLocks noChangeArrowheads="1"/>
          </p:cNvSpPr>
          <p:nvPr/>
        </p:nvSpPr>
        <p:spPr bwMode="auto">
          <a:xfrm>
            <a:off x="174625" y="1604963"/>
            <a:ext cx="25479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b="1" i="1">
                <a:solidFill>
                  <a:srgbClr val="4C4C4C"/>
                </a:solidFill>
                <a:latin typeface="Arial" panose="020B0604020202020204" pitchFamily="34" charset="0"/>
              </a:rPr>
              <a:t>CELEBRITY NEWS AND GOSSIP</a:t>
            </a:r>
          </a:p>
        </p:txBody>
      </p:sp>
      <p:sp>
        <p:nvSpPr>
          <p:cNvPr id="9224" name="Text Box 12"/>
          <p:cNvSpPr txBox="1">
            <a:spLocks noChangeArrowheads="1"/>
          </p:cNvSpPr>
          <p:nvPr/>
        </p:nvSpPr>
        <p:spPr bwMode="auto">
          <a:xfrm>
            <a:off x="5103813" y="1604963"/>
            <a:ext cx="176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b="1" i="1">
                <a:solidFill>
                  <a:srgbClr val="4C4C4C"/>
                </a:solidFill>
                <a:latin typeface="Arial" panose="020B0604020202020204" pitchFamily="34" charset="0"/>
              </a:rPr>
              <a:t>WORLD EXCLUSIVES</a:t>
            </a:r>
          </a:p>
        </p:txBody>
      </p:sp>
      <p:sp>
        <p:nvSpPr>
          <p:cNvPr id="9225" name="Text Box 13"/>
          <p:cNvSpPr txBox="1">
            <a:spLocks noChangeArrowheads="1"/>
          </p:cNvSpPr>
          <p:nvPr/>
        </p:nvSpPr>
        <p:spPr bwMode="auto">
          <a:xfrm>
            <a:off x="215900" y="344488"/>
            <a:ext cx="600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800" i="1">
                <a:solidFill>
                  <a:schemeClr val="bg1"/>
                </a:solidFill>
                <a:latin typeface="Tahoma" panose="020B0604030504040204" pitchFamily="34" charset="0"/>
              </a:rPr>
              <a:t>THE</a:t>
            </a:r>
          </a:p>
        </p:txBody>
      </p:sp>
      <p:sp>
        <p:nvSpPr>
          <p:cNvPr id="9226" name="Text Box 14"/>
          <p:cNvSpPr txBox="1">
            <a:spLocks noChangeArrowheads="1"/>
          </p:cNvSpPr>
          <p:nvPr/>
        </p:nvSpPr>
        <p:spPr bwMode="auto">
          <a:xfrm>
            <a:off x="225425" y="452438"/>
            <a:ext cx="5327650" cy="117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7100" b="1">
                <a:solidFill>
                  <a:schemeClr val="bg1"/>
                </a:solidFill>
                <a:latin typeface="Tahoma" panose="020B0604030504040204" pitchFamily="34" charset="0"/>
              </a:rPr>
              <a:t>SUN SHINE</a:t>
            </a:r>
          </a:p>
        </p:txBody>
      </p:sp>
      <p:grpSp>
        <p:nvGrpSpPr>
          <p:cNvPr id="9227" name="Group 19"/>
          <p:cNvGrpSpPr>
            <a:grpSpLocks/>
          </p:cNvGrpSpPr>
          <p:nvPr/>
        </p:nvGrpSpPr>
        <p:grpSpPr bwMode="auto">
          <a:xfrm>
            <a:off x="222250" y="3440113"/>
            <a:ext cx="2928938" cy="2947987"/>
            <a:chOff x="247" y="3259"/>
            <a:chExt cx="2352" cy="2265"/>
          </a:xfrm>
        </p:grpSpPr>
        <p:sp>
          <p:nvSpPr>
            <p:cNvPr id="9232" name="Rectangle 17"/>
            <p:cNvSpPr>
              <a:spLocks noChangeArrowheads="1"/>
            </p:cNvSpPr>
            <p:nvPr/>
          </p:nvSpPr>
          <p:spPr bwMode="auto">
            <a:xfrm>
              <a:off x="247" y="3259"/>
              <a:ext cx="2352" cy="2256"/>
            </a:xfrm>
            <a:prstGeom prst="rect">
              <a:avLst/>
            </a:prstGeom>
            <a:solidFill>
              <a:srgbClr val="CFC6A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9233" name="Picture 18"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 y="3347"/>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8" name="Line 20"/>
          <p:cNvSpPr>
            <a:spLocks noChangeShapeType="1"/>
          </p:cNvSpPr>
          <p:nvPr/>
        </p:nvSpPr>
        <p:spPr bwMode="auto">
          <a:xfrm>
            <a:off x="322263" y="6669088"/>
            <a:ext cx="2730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29" name="Rectangle 21"/>
          <p:cNvSpPr>
            <a:spLocks noChangeArrowheads="1"/>
          </p:cNvSpPr>
          <p:nvPr/>
        </p:nvSpPr>
        <p:spPr bwMode="auto">
          <a:xfrm>
            <a:off x="115888" y="6778625"/>
            <a:ext cx="3143250" cy="2090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sz="2000" b="1">
                <a:solidFill>
                  <a:srgbClr val="4C4C4C"/>
                </a:solidFill>
              </a:rPr>
              <a:t>ARTICLE HEADLINE</a:t>
            </a:r>
          </a:p>
        </p:txBody>
      </p:sp>
      <p:sp>
        <p:nvSpPr>
          <p:cNvPr id="9230" name="Rectangle 22"/>
          <p:cNvSpPr>
            <a:spLocks noChangeArrowheads="1"/>
          </p:cNvSpPr>
          <p:nvPr/>
        </p:nvSpPr>
        <p:spPr bwMode="auto">
          <a:xfrm>
            <a:off x="260350" y="7221538"/>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p:txBody>
      </p:sp>
      <p:sp>
        <p:nvSpPr>
          <p:cNvPr id="9231" name="Line 23"/>
          <p:cNvSpPr>
            <a:spLocks noChangeShapeType="1"/>
          </p:cNvSpPr>
          <p:nvPr/>
        </p:nvSpPr>
        <p:spPr bwMode="auto">
          <a:xfrm flipH="1">
            <a:off x="3244850" y="7007225"/>
            <a:ext cx="0" cy="2159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4" descr="newspaper-portrai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6117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Line 5"/>
          <p:cNvSpPr>
            <a:spLocks noChangeShapeType="1"/>
          </p:cNvSpPr>
          <p:nvPr/>
        </p:nvSpPr>
        <p:spPr bwMode="auto">
          <a:xfrm>
            <a:off x="228600" y="660400"/>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8" name="Line 6"/>
          <p:cNvSpPr>
            <a:spLocks noChangeShapeType="1"/>
          </p:cNvSpPr>
          <p:nvPr/>
        </p:nvSpPr>
        <p:spPr bwMode="auto">
          <a:xfrm>
            <a:off x="228600" y="715963"/>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9" name="Line 7"/>
          <p:cNvSpPr>
            <a:spLocks noChangeShapeType="1"/>
          </p:cNvSpPr>
          <p:nvPr/>
        </p:nvSpPr>
        <p:spPr bwMode="auto">
          <a:xfrm>
            <a:off x="228600" y="1541463"/>
            <a:ext cx="640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0" name="Text Box 8"/>
          <p:cNvSpPr txBox="1">
            <a:spLocks noChangeArrowheads="1"/>
          </p:cNvSpPr>
          <p:nvPr/>
        </p:nvSpPr>
        <p:spPr bwMode="auto">
          <a:xfrm>
            <a:off x="5300663" y="920750"/>
            <a:ext cx="11842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a:solidFill>
                  <a:srgbClr val="4C4C4C"/>
                </a:solidFill>
                <a:latin typeface="Arial Black" panose="020B0A04020102020204" pitchFamily="34" charset="0"/>
              </a:rPr>
              <a:t>NEWS</a:t>
            </a:r>
            <a:endParaRPr lang="en-US" altLang="en-US"/>
          </a:p>
        </p:txBody>
      </p:sp>
      <p:sp>
        <p:nvSpPr>
          <p:cNvPr id="11271" name="Line 9"/>
          <p:cNvSpPr>
            <a:spLocks noChangeShapeType="1"/>
          </p:cNvSpPr>
          <p:nvPr/>
        </p:nvSpPr>
        <p:spPr bwMode="auto">
          <a:xfrm>
            <a:off x="3429000" y="1760538"/>
            <a:ext cx="0" cy="7705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2" name="Text Box 11"/>
          <p:cNvSpPr>
            <a:spLocks noGrp="1" noChangeArrowheads="1"/>
          </p:cNvSpPr>
          <p:nvPr>
            <p:ph type="title"/>
          </p:nvPr>
        </p:nvSpPr>
        <p:spPr>
          <a:xfrm>
            <a:off x="228600" y="1211263"/>
            <a:ext cx="3200400" cy="1760537"/>
          </a:xfrm>
          <a:noFill/>
        </p:spPr>
        <p:txBody>
          <a:bodyPr/>
          <a:lstStyle/>
          <a:p>
            <a:pPr algn="l">
              <a:spcBef>
                <a:spcPct val="50000"/>
              </a:spcBef>
            </a:pPr>
            <a:r>
              <a:rPr lang="en-US" altLang="en-US" sz="3200" b="1" smtClean="0">
                <a:solidFill>
                  <a:srgbClr val="4C4C4C"/>
                </a:solidFill>
              </a:rPr>
              <a:t>ARTICLE HEADLINE</a:t>
            </a:r>
            <a:endParaRPr lang="en-US" altLang="en-US" sz="2400" smtClean="0">
              <a:solidFill>
                <a:srgbClr val="4C4C4C"/>
              </a:solidFill>
              <a:latin typeface="Times" panose="02020603050405020304" pitchFamily="18" charset="0"/>
            </a:endParaRPr>
          </a:p>
        </p:txBody>
      </p:sp>
      <p:sp>
        <p:nvSpPr>
          <p:cNvPr id="11273" name="Text Box 14"/>
          <p:cNvSpPr txBox="1">
            <a:spLocks noChangeArrowheads="1"/>
          </p:cNvSpPr>
          <p:nvPr/>
        </p:nvSpPr>
        <p:spPr bwMode="auto">
          <a:xfrm>
            <a:off x="3486150" y="1651000"/>
            <a:ext cx="1600200" cy="429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4C4C4C"/>
                </a:solidFill>
                <a:latin typeface="Arial" panose="020B0604020202020204" pitchFamily="34" charset="0"/>
              </a:rPr>
              <a:t>WOW NEWS</a:t>
            </a:r>
            <a:r>
              <a:rPr lang="en-US" altLang="en-US" sz="1200">
                <a:solidFill>
                  <a:srgbClr val="4C4C4C"/>
                </a:solidFill>
                <a:latin typeface="Arial" panose="020B0604020202020204" pitchFamily="34" charset="0"/>
              </a:rPr>
              <a:t> </a:t>
            </a:r>
          </a:p>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a:t>
            </a:r>
            <a:endParaRPr lang="en-US" altLang="en-US" b="1">
              <a:solidFill>
                <a:srgbClr val="4383B4"/>
              </a:solidFill>
              <a:latin typeface="Arial" panose="020B0604020202020204" pitchFamily="34" charset="0"/>
            </a:endParaRPr>
          </a:p>
        </p:txBody>
      </p:sp>
      <p:sp>
        <p:nvSpPr>
          <p:cNvPr id="11274" name="Text Box 15"/>
          <p:cNvSpPr txBox="1">
            <a:spLocks noChangeArrowheads="1"/>
          </p:cNvSpPr>
          <p:nvPr/>
        </p:nvSpPr>
        <p:spPr bwMode="auto">
          <a:xfrm>
            <a:off x="5086350" y="1760538"/>
            <a:ext cx="1600200" cy="4017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endParaRPr lang="en-US" altLang="en-US" sz="1200">
              <a:solidFill>
                <a:srgbClr val="4C4C4C"/>
              </a:solidFill>
            </a:endParaRPr>
          </a:p>
        </p:txBody>
      </p:sp>
      <p:sp>
        <p:nvSpPr>
          <p:cNvPr id="11275" name="Line 16"/>
          <p:cNvSpPr>
            <a:spLocks noChangeShapeType="1"/>
          </p:cNvSpPr>
          <p:nvPr/>
        </p:nvSpPr>
        <p:spPr bwMode="auto">
          <a:xfrm>
            <a:off x="3543300" y="6164263"/>
            <a:ext cx="302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6" name="Rectangle 20"/>
          <p:cNvSpPr>
            <a:spLocks noGrp="1" noChangeArrowheads="1"/>
          </p:cNvSpPr>
          <p:nvPr>
            <p:ph type="body" idx="1"/>
          </p:nvPr>
        </p:nvSpPr>
        <p:spPr>
          <a:xfrm>
            <a:off x="3486150" y="6273800"/>
            <a:ext cx="3143250" cy="2090738"/>
          </a:xfrm>
          <a:noFill/>
        </p:spPr>
        <p:txBody>
          <a:bodyPr/>
          <a:lstStyle/>
          <a:p>
            <a:pPr>
              <a:spcBef>
                <a:spcPct val="0"/>
              </a:spcBef>
              <a:buFontTx/>
              <a:buNone/>
            </a:pPr>
            <a:r>
              <a:rPr lang="en-US" altLang="en-US" sz="2000" b="1" smtClean="0">
                <a:solidFill>
                  <a:srgbClr val="4C4C4C"/>
                </a:solidFill>
              </a:rPr>
              <a:t>ARTICLE HEADLINE</a:t>
            </a:r>
          </a:p>
        </p:txBody>
      </p:sp>
      <p:sp>
        <p:nvSpPr>
          <p:cNvPr id="11277" name="Rectangle 21"/>
          <p:cNvSpPr>
            <a:spLocks noChangeArrowheads="1"/>
          </p:cNvSpPr>
          <p:nvPr/>
        </p:nvSpPr>
        <p:spPr bwMode="auto">
          <a:xfrm>
            <a:off x="3536950" y="6716713"/>
            <a:ext cx="29718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r>
              <a:rPr lang="en-US" altLang="en-US" sz="1200">
                <a:solidFill>
                  <a:srgbClr val="4C4C4C"/>
                </a:solidFill>
                <a:latin typeface="Arial" panose="020B0604020202020204" pitchFamily="34" charset="0"/>
              </a:rPr>
              <a:t>Ea pro natum invidunt repudiandae, his et facilisis vituperatoribus. Mei eu ubique altera senserit, consul eripuit accusata has ne. Ignota verterem te nam, eu cibo causae menandri vim. </a:t>
            </a:r>
          </a:p>
        </p:txBody>
      </p:sp>
      <p:sp>
        <p:nvSpPr>
          <p:cNvPr id="11278" name="Text Box 22"/>
          <p:cNvSpPr txBox="1">
            <a:spLocks noChangeArrowheads="1"/>
          </p:cNvSpPr>
          <p:nvPr/>
        </p:nvSpPr>
        <p:spPr bwMode="auto">
          <a:xfrm>
            <a:off x="228600" y="881063"/>
            <a:ext cx="24574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600">
                <a:solidFill>
                  <a:srgbClr val="4C4C4C"/>
                </a:solidFill>
                <a:latin typeface="Arial" panose="020B0604020202020204" pitchFamily="34" charset="0"/>
              </a:rPr>
              <a:t>Date today 00/00/00</a:t>
            </a:r>
            <a:endParaRPr lang="en-US" altLang="en-US" sz="1600"/>
          </a:p>
        </p:txBody>
      </p:sp>
      <p:sp>
        <p:nvSpPr>
          <p:cNvPr id="11279" name="Rectangle 23"/>
          <p:cNvSpPr>
            <a:spLocks noChangeArrowheads="1"/>
          </p:cNvSpPr>
          <p:nvPr/>
        </p:nvSpPr>
        <p:spPr bwMode="auto">
          <a:xfrm>
            <a:off x="333375" y="5708650"/>
            <a:ext cx="2971800" cy="127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200">
                <a:solidFill>
                  <a:srgbClr val="4C4C4C"/>
                </a:solidFill>
                <a:latin typeface="Arial" panose="020B0604020202020204" pitchFamily="34" charset="0"/>
              </a:rPr>
              <a:t>In libris graecis appetere mea. At vim odio lorem omnes, pri id iuvaret partiendo. Vivendo menandri et sed. Lorem volumus blandit cu has.Sit cu alia porro fuisset. </a:t>
            </a:r>
          </a:p>
          <a:p>
            <a:pPr>
              <a:spcBef>
                <a:spcPct val="50000"/>
              </a:spcBef>
            </a:pPr>
            <a:endParaRPr lang="en-US" altLang="en-US" sz="1200">
              <a:solidFill>
                <a:srgbClr val="4C4C4C"/>
              </a:solidFill>
              <a:latin typeface="Arial" panose="020B0604020202020204" pitchFamily="34" charset="0"/>
            </a:endParaRPr>
          </a:p>
        </p:txBody>
      </p:sp>
      <p:grpSp>
        <p:nvGrpSpPr>
          <p:cNvPr id="11280" name="Group 27"/>
          <p:cNvGrpSpPr>
            <a:grpSpLocks/>
          </p:cNvGrpSpPr>
          <p:nvPr/>
        </p:nvGrpSpPr>
        <p:grpSpPr bwMode="auto">
          <a:xfrm>
            <a:off x="355600" y="2833688"/>
            <a:ext cx="2857500" cy="2767012"/>
            <a:chOff x="224" y="1785"/>
            <a:chExt cx="2352" cy="2265"/>
          </a:xfrm>
        </p:grpSpPr>
        <p:sp>
          <p:nvSpPr>
            <p:cNvPr id="11281" name="Rectangle 25"/>
            <p:cNvSpPr>
              <a:spLocks noChangeArrowheads="1"/>
            </p:cNvSpPr>
            <p:nvPr/>
          </p:nvSpPr>
          <p:spPr bwMode="auto">
            <a:xfrm>
              <a:off x="224" y="1785"/>
              <a:ext cx="2352" cy="2256"/>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pic>
          <p:nvPicPr>
            <p:cNvPr id="11282" name="Picture 26" descr="shad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 y="1873"/>
              <a:ext cx="1996" cy="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863600" y="2114550"/>
            <a:ext cx="52117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863600" y="4535488"/>
            <a:ext cx="2557463"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3318" name="Text Box 6"/>
          <p:cNvSpPr txBox="1">
            <a:spLocks noChangeArrowheads="1"/>
          </p:cNvSpPr>
          <p:nvPr/>
        </p:nvSpPr>
        <p:spPr bwMode="auto">
          <a:xfrm>
            <a:off x="3371850" y="4535488"/>
            <a:ext cx="2730500"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3319" name="Text Box 7"/>
          <p:cNvSpPr txBox="1">
            <a:spLocks noChangeArrowheads="1"/>
          </p:cNvSpPr>
          <p:nvPr/>
        </p:nvSpPr>
        <p:spPr bwMode="auto">
          <a:xfrm>
            <a:off x="782638" y="7832725"/>
            <a:ext cx="5373687" cy="119062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ea typeface="MS PGothic" panose="020B0600070205080204" pitchFamily="34" charset="-128"/>
              </a:defRPr>
            </a:lvl1pPr>
            <a:lvl2pPr>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3320" name="Text Box 8"/>
          <p:cNvSpPr txBox="1">
            <a:spLocks noChangeArrowheads="1"/>
          </p:cNvSpPr>
          <p:nvPr/>
        </p:nvSpPr>
        <p:spPr bwMode="auto">
          <a:xfrm>
            <a:off x="863600" y="3409950"/>
            <a:ext cx="51943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1669</Words>
  <Application>Microsoft Office PowerPoint</Application>
  <PresentationFormat>A4 Paper (210x297 mm)</PresentationFormat>
  <Paragraphs>96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MS PGothic</vt:lpstr>
      <vt:lpstr>Arial</vt:lpstr>
      <vt:lpstr>Arial Black</vt:lpstr>
      <vt:lpstr>Castellar</vt:lpstr>
      <vt:lpstr>Tahoma</vt:lpstr>
      <vt:lpstr>Times</vt:lpstr>
      <vt:lpstr>Wingdings</vt:lpstr>
      <vt:lpstr>Blank Presentation</vt:lpstr>
      <vt:lpstr>PowerPoint Presentation</vt:lpstr>
      <vt:lpstr>PowerPoint Presentation</vt:lpstr>
      <vt:lpstr>PowerPoint Presentation</vt:lpstr>
      <vt:lpstr>PowerPoint Presentation</vt:lpstr>
      <vt:lpstr>ARTICLE HEADLINE</vt:lpstr>
      <vt:lpstr>Use of templates</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Newspapers Template</dc:title>
  <dc:creator>Presentation Magazine</dc:creator>
  <cp:lastModifiedBy>Bryant, Alecia L.</cp:lastModifiedBy>
  <cp:revision>19</cp:revision>
  <dcterms:created xsi:type="dcterms:W3CDTF">2007-10-10T08:29:48Z</dcterms:created>
  <dcterms:modified xsi:type="dcterms:W3CDTF">2018-10-17T14:07:11Z</dcterms:modified>
</cp:coreProperties>
</file>